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yeberk\Dropbox\s-BatyaYerucham\Matlab\Stats\Results\LevelOutResults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yeberk\Dropbox\s-BatyaYerucham\Project%20Book\Project%20Book%20updated\Results\LevelOutResul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yeberk\Dropbox\s-BatyaYerucham\Project%20Book\Project%20Book%20updated\Results\BlindAttackResul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yeberk\Dropbox\s-BatyaYerucham\Project%20Book\Project%20Book%20updated\Results\MemoryAttackResul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Keystroke Distribution</a:t>
            </a:r>
          </a:p>
          <a:p>
            <a:pPr>
              <a:defRPr/>
            </a:pPr>
            <a:r>
              <a:rPr lang="en-US" sz="1400"/>
              <a:t>Based on 5 users</a:t>
            </a:r>
            <a:r>
              <a:rPr lang="en-US" sz="1400" baseline="0"/>
              <a:t> / 300,000 keystrokes</a:t>
            </a:r>
            <a:endParaRPr lang="en-US" sz="1400"/>
          </a:p>
        </c:rich>
      </c:tx>
      <c:layout>
        <c:manualLayout>
          <c:xMode val="edge"/>
          <c:yMode val="edge"/>
          <c:x val="0.26916329906803227"/>
          <c:y val="0.848351435745328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003548644778443E-2"/>
          <c:y val="2.5489049641152579E-2"/>
          <c:w val="0.89356716104736555"/>
          <c:h val="0.76261272219021403"/>
        </c:manualLayout>
      </c:layout>
      <c:bar3DChart>
        <c:barDir val="col"/>
        <c:grouping val="standar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080000"/>
              </a:lightRig>
            </a:scene3d>
            <a:sp3d/>
          </c:spPr>
          <c:invertIfNegative val="0"/>
          <c:cat>
            <c:strRef>
              <c:f>LevelOutResults!$I$1:$I$128</c:f>
              <c:strCache>
                <c:ptCount val="128"/>
                <c:pt idx="0">
                  <c:v>'</c:v>
                </c:pt>
                <c:pt idx="1">
                  <c:v>'''</c:v>
                </c:pt>
                <c:pt idx="2">
                  <c:v>'-'</c:v>
                </c:pt>
                <c:pt idx="3">
                  <c:v>'!'</c:v>
                </c:pt>
                <c:pt idx="4">
                  <c:v>'"'</c:v>
                </c:pt>
                <c:pt idx="5">
                  <c:v>'#'</c:v>
                </c:pt>
                <c:pt idx="6">
                  <c:v>'$'</c:v>
                </c:pt>
                <c:pt idx="7">
                  <c:v>'%'</c:v>
                </c:pt>
                <c:pt idx="8">
                  <c:v>'&amp;amp;'</c:v>
                </c:pt>
                <c:pt idx="9">
                  <c:v>'&amp;gt;'</c:v>
                </c:pt>
                <c:pt idx="10">
                  <c:v>'&amp;lt;'</c:v>
                </c:pt>
                <c:pt idx="11">
                  <c:v>'('</c:v>
                </c:pt>
                <c:pt idx="12">
                  <c:v>')'</c:v>
                </c:pt>
                <c:pt idx="13">
                  <c:v>'*'</c:v>
                </c:pt>
                <c:pt idx="14">
                  <c:v>'.'</c:v>
                </c:pt>
                <c:pt idx="15">
                  <c:v>'/'</c:v>
                </c:pt>
                <c:pt idx="16">
                  <c:v>':'</c:v>
                </c:pt>
                <c:pt idx="17">
                  <c:v>';'</c:v>
                </c:pt>
                <c:pt idx="18">
                  <c:v>'?'</c:v>
                </c:pt>
                <c:pt idx="19">
                  <c:v>'@'</c:v>
                </c:pt>
                <c:pt idx="20">
                  <c:v>'['</c:v>
                </c:pt>
                <c:pt idx="21">
                  <c:v>'\'</c:v>
                </c:pt>
                <c:pt idx="22">
                  <c:v>']'</c:v>
                </c:pt>
                <c:pt idx="23">
                  <c:v>'^'</c:v>
                </c:pt>
                <c:pt idx="24">
                  <c:v>'_'</c:v>
                </c:pt>
                <c:pt idx="25">
                  <c:v>'`'</c:v>
                </c:pt>
                <c:pt idx="26">
                  <c:v>'{'</c:v>
                </c:pt>
                <c:pt idx="27">
                  <c:v>'|'</c:v>
                </c:pt>
                <c:pt idx="28">
                  <c:v>'}'</c:v>
                </c:pt>
                <c:pt idx="29">
                  <c:v>'~'</c:v>
                </c:pt>
                <c:pt idx="30">
                  <c:v>'+'</c:v>
                </c:pt>
                <c:pt idx="31">
                  <c:v>'='</c:v>
                </c:pt>
                <c:pt idx="32">
                  <c:v>'0'</c:v>
                </c:pt>
                <c:pt idx="33">
                  <c:v>'1'</c:v>
                </c:pt>
                <c:pt idx="34">
                  <c:v>'2'</c:v>
                </c:pt>
                <c:pt idx="35">
                  <c:v>'3'</c:v>
                </c:pt>
                <c:pt idx="36">
                  <c:v>'4'</c:v>
                </c:pt>
                <c:pt idx="37">
                  <c:v>'5'</c:v>
                </c:pt>
                <c:pt idx="38">
                  <c:v>'6'</c:v>
                </c:pt>
                <c:pt idx="39">
                  <c:v>'7'</c:v>
                </c:pt>
                <c:pt idx="40">
                  <c:v>'8'</c:v>
                </c:pt>
                <c:pt idx="41">
                  <c:v>'9'</c:v>
                </c:pt>
                <c:pt idx="42">
                  <c:v>'a'</c:v>
                </c:pt>
                <c:pt idx="43">
                  <c:v>'A'</c:v>
                </c:pt>
                <c:pt idx="44">
                  <c:v>'b'</c:v>
                </c:pt>
                <c:pt idx="45">
                  <c:v>'B'</c:v>
                </c:pt>
                <c:pt idx="46">
                  <c:v>'BACK'</c:v>
                </c:pt>
                <c:pt idx="47">
                  <c:v>'c'</c:v>
                </c:pt>
                <c:pt idx="48">
                  <c:v>'C'</c:v>
                </c:pt>
                <c:pt idx="49">
                  <c:v>'CAPS LOCK'</c:v>
                </c:pt>
                <c:pt idx="50">
                  <c:v>'d'</c:v>
                </c:pt>
                <c:pt idx="51">
                  <c:v>'D'</c:v>
                </c:pt>
                <c:pt idx="52">
                  <c:v>'DELETE'</c:v>
                </c:pt>
                <c:pt idx="53">
                  <c:v>'DOWN'</c:v>
                </c:pt>
                <c:pt idx="54">
                  <c:v>'e'</c:v>
                </c:pt>
                <c:pt idx="55">
                  <c:v>'E'</c:v>
                </c:pt>
                <c:pt idx="56">
                  <c:v>'END'</c:v>
                </c:pt>
                <c:pt idx="57">
                  <c:v>'ESCAPE'</c:v>
                </c:pt>
                <c:pt idx="58">
                  <c:v>'f'</c:v>
                </c:pt>
                <c:pt idx="59">
                  <c:v>'F'</c:v>
                </c:pt>
                <c:pt idx="60">
                  <c:v>'F1'</c:v>
                </c:pt>
                <c:pt idx="61">
                  <c:v>'F10'</c:v>
                </c:pt>
                <c:pt idx="62">
                  <c:v>'F2'</c:v>
                </c:pt>
                <c:pt idx="63">
                  <c:v>'F3'</c:v>
                </c:pt>
                <c:pt idx="64">
                  <c:v>'F4'</c:v>
                </c:pt>
                <c:pt idx="65">
                  <c:v>'F5'</c:v>
                </c:pt>
                <c:pt idx="66">
                  <c:v>'F6'</c:v>
                </c:pt>
                <c:pt idx="67">
                  <c:v>'F7'</c:v>
                </c:pt>
                <c:pt idx="68">
                  <c:v>'F8'</c:v>
                </c:pt>
                <c:pt idx="69">
                  <c:v>'F9'</c:v>
                </c:pt>
                <c:pt idx="70">
                  <c:v>'g'</c:v>
                </c:pt>
                <c:pt idx="71">
                  <c:v>'G'</c:v>
                </c:pt>
                <c:pt idx="72">
                  <c:v>'h'</c:v>
                </c:pt>
                <c:pt idx="73">
                  <c:v>'H'</c:v>
                </c:pt>
                <c:pt idx="74">
                  <c:v>'HOME'</c:v>
                </c:pt>
                <c:pt idx="75">
                  <c:v>'i'</c:v>
                </c:pt>
                <c:pt idx="76">
                  <c:v>'I'</c:v>
                </c:pt>
                <c:pt idx="77">
                  <c:v>'INSERT'</c:v>
                </c:pt>
                <c:pt idx="78">
                  <c:v>'j'</c:v>
                </c:pt>
                <c:pt idx="79">
                  <c:v>'J'</c:v>
                </c:pt>
                <c:pt idx="80">
                  <c:v>'k'</c:v>
                </c:pt>
                <c:pt idx="81">
                  <c:v>'K'</c:v>
                </c:pt>
                <c:pt idx="82">
                  <c:v>'l'</c:v>
                </c:pt>
                <c:pt idx="83">
                  <c:v>'L'</c:v>
                </c:pt>
                <c:pt idx="84">
                  <c:v>'LALT'</c:v>
                </c:pt>
                <c:pt idx="85">
                  <c:v>'LCTRL'</c:v>
                </c:pt>
                <c:pt idx="86">
                  <c:v>'LEFT'</c:v>
                </c:pt>
                <c:pt idx="87">
                  <c:v>'LSHIFT'</c:v>
                </c:pt>
                <c:pt idx="88">
                  <c:v>'LWIN'</c:v>
                </c:pt>
                <c:pt idx="89">
                  <c:v>'m'</c:v>
                </c:pt>
                <c:pt idx="90">
                  <c:v>'M'</c:v>
                </c:pt>
                <c:pt idx="91">
                  <c:v>'n'</c:v>
                </c:pt>
                <c:pt idx="92">
                  <c:v>'N'</c:v>
                </c:pt>
                <c:pt idx="93">
                  <c:v>'NEXT'</c:v>
                </c:pt>
                <c:pt idx="94">
                  <c:v>'o'</c:v>
                </c:pt>
                <c:pt idx="95">
                  <c:v>'O'</c:v>
                </c:pt>
                <c:pt idx="96">
                  <c:v>'p'</c:v>
                </c:pt>
                <c:pt idx="97">
                  <c:v>'P'</c:v>
                </c:pt>
                <c:pt idx="98">
                  <c:v>'PRIOR'</c:v>
                </c:pt>
                <c:pt idx="99">
                  <c:v>'q'</c:v>
                </c:pt>
                <c:pt idx="100">
                  <c:v>'Q'</c:v>
                </c:pt>
                <c:pt idx="101">
                  <c:v>'r'</c:v>
                </c:pt>
                <c:pt idx="102">
                  <c:v>'R'</c:v>
                </c:pt>
                <c:pt idx="103">
                  <c:v>'RALT'</c:v>
                </c:pt>
                <c:pt idx="104">
                  <c:v>'RCTRL'</c:v>
                </c:pt>
                <c:pt idx="105">
                  <c:v>'RETURN'</c:v>
                </c:pt>
                <c:pt idx="106">
                  <c:v>'RIGHT'</c:v>
                </c:pt>
                <c:pt idx="107">
                  <c:v>'RSHIFT'</c:v>
                </c:pt>
                <c:pt idx="108">
                  <c:v>'s'</c:v>
                </c:pt>
                <c:pt idx="109">
                  <c:v>'S'</c:v>
                </c:pt>
                <c:pt idx="110">
                  <c:v>'SNAPSHOT'</c:v>
                </c:pt>
                <c:pt idx="111">
                  <c:v>'SPACE'</c:v>
                </c:pt>
                <c:pt idx="112">
                  <c:v>'t'</c:v>
                </c:pt>
                <c:pt idx="113">
                  <c:v>'T'</c:v>
                </c:pt>
                <c:pt idx="114">
                  <c:v>'TAB'</c:v>
                </c:pt>
                <c:pt idx="115">
                  <c:v>'u'</c:v>
                </c:pt>
                <c:pt idx="116">
                  <c:v>'U'</c:v>
                </c:pt>
                <c:pt idx="117">
                  <c:v>'UP'</c:v>
                </c:pt>
                <c:pt idx="118">
                  <c:v>'v'</c:v>
                </c:pt>
                <c:pt idx="119">
                  <c:v>'V'</c:v>
                </c:pt>
                <c:pt idx="120">
                  <c:v>'w'</c:v>
                </c:pt>
                <c:pt idx="121">
                  <c:v>'W'</c:v>
                </c:pt>
                <c:pt idx="122">
                  <c:v>'x'</c:v>
                </c:pt>
                <c:pt idx="123">
                  <c:v>'X'</c:v>
                </c:pt>
                <c:pt idx="124">
                  <c:v>'y'</c:v>
                </c:pt>
                <c:pt idx="125">
                  <c:v>'Y'</c:v>
                </c:pt>
                <c:pt idx="126">
                  <c:v>'z'</c:v>
                </c:pt>
                <c:pt idx="127">
                  <c:v>'Z'</c:v>
                </c:pt>
              </c:strCache>
            </c:strRef>
          </c:cat>
          <c:val>
            <c:numRef>
              <c:f>LevelOutResults!$J$1:$J$128</c:f>
              <c:numCache>
                <c:formatCode>General</c:formatCode>
                <c:ptCount val="128"/>
                <c:pt idx="0">
                  <c:v>2.2294490000000001E-3</c:v>
                </c:pt>
                <c:pt idx="1">
                  <c:v>8.2472800000000005E-4</c:v>
                </c:pt>
                <c:pt idx="2">
                  <c:v>1.4449510000000001E-3</c:v>
                </c:pt>
                <c:pt idx="3">
                  <c:v>2.3467900000000001E-4</c:v>
                </c:pt>
                <c:pt idx="4">
                  <c:v>3.4531299999999998E-4</c:v>
                </c:pt>
                <c:pt idx="5">
                  <c:v>1.7433300000000001E-4</c:v>
                </c:pt>
                <c:pt idx="6" formatCode="0.00E+00">
                  <c:v>2.3499999999999999E-5</c:v>
                </c:pt>
                <c:pt idx="7" formatCode="0.00E+00">
                  <c:v>4.3600000000000003E-5</c:v>
                </c:pt>
                <c:pt idx="8" formatCode="0.00E+00">
                  <c:v>1.34E-5</c:v>
                </c:pt>
                <c:pt idx="9" formatCode="0.00E+00">
                  <c:v>8.7200000000000005E-5</c:v>
                </c:pt>
                <c:pt idx="10">
                  <c:v>1.3410200000000001E-4</c:v>
                </c:pt>
                <c:pt idx="11">
                  <c:v>1.7500339999999999E-3</c:v>
                </c:pt>
                <c:pt idx="12">
                  <c:v>1.1767469999999999E-3</c:v>
                </c:pt>
                <c:pt idx="13">
                  <c:v>4.3583199999999998E-4</c:v>
                </c:pt>
                <c:pt idx="14">
                  <c:v>3.6844579999999998E-3</c:v>
                </c:pt>
                <c:pt idx="15">
                  <c:v>5.8334499999999998E-4</c:v>
                </c:pt>
                <c:pt idx="16">
                  <c:v>5.1629300000000003E-4</c:v>
                </c:pt>
                <c:pt idx="17">
                  <c:v>5.3305599999999996E-4</c:v>
                </c:pt>
                <c:pt idx="18">
                  <c:v>2.9502499999999997E-4</c:v>
                </c:pt>
                <c:pt idx="19">
                  <c:v>1.00577E-4</c:v>
                </c:pt>
                <c:pt idx="20">
                  <c:v>1.7433300000000001E-4</c:v>
                </c:pt>
                <c:pt idx="21">
                  <c:v>1.6092299999999999E-4</c:v>
                </c:pt>
                <c:pt idx="22" formatCode="0.00E+00">
                  <c:v>5.7000000000000003E-5</c:v>
                </c:pt>
                <c:pt idx="23">
                  <c:v>1.3075000000000001E-4</c:v>
                </c:pt>
                <c:pt idx="24">
                  <c:v>5.1629300000000003E-4</c:v>
                </c:pt>
                <c:pt idx="25" formatCode="0.00E+00">
                  <c:v>3.0199999999999999E-5</c:v>
                </c:pt>
                <c:pt idx="26" formatCode="0.00E+00">
                  <c:v>5.0300000000000003E-5</c:v>
                </c:pt>
                <c:pt idx="27" formatCode="0.00E+00">
                  <c:v>1.01E-5</c:v>
                </c:pt>
                <c:pt idx="28" formatCode="0.00E+00">
                  <c:v>1.6799999999999998E-5</c:v>
                </c:pt>
                <c:pt idx="29" formatCode="0.00E+00">
                  <c:v>1.01E-5</c:v>
                </c:pt>
                <c:pt idx="30">
                  <c:v>2.4138400000000001E-4</c:v>
                </c:pt>
                <c:pt idx="31">
                  <c:v>3.547003E-3</c:v>
                </c:pt>
                <c:pt idx="32">
                  <c:v>2.477538E-3</c:v>
                </c:pt>
                <c:pt idx="33">
                  <c:v>3.1413439999999999E-3</c:v>
                </c:pt>
                <c:pt idx="34">
                  <c:v>1.984712E-3</c:v>
                </c:pt>
                <c:pt idx="35">
                  <c:v>1.471771E-3</c:v>
                </c:pt>
                <c:pt idx="36">
                  <c:v>1.589111E-3</c:v>
                </c:pt>
                <c:pt idx="37">
                  <c:v>1.7030979999999999E-3</c:v>
                </c:pt>
                <c:pt idx="38">
                  <c:v>8.0461300000000003E-4</c:v>
                </c:pt>
                <c:pt idx="39">
                  <c:v>7.2079900000000005E-4</c:v>
                </c:pt>
                <c:pt idx="40">
                  <c:v>8.8507400000000002E-4</c:v>
                </c:pt>
                <c:pt idx="41">
                  <c:v>8.6160700000000002E-4</c:v>
                </c:pt>
                <c:pt idx="42">
                  <c:v>3.6670242999999998E-2</c:v>
                </c:pt>
                <c:pt idx="43">
                  <c:v>2.2931470000000002E-3</c:v>
                </c:pt>
                <c:pt idx="44">
                  <c:v>6.3832639999999996E-3</c:v>
                </c:pt>
                <c:pt idx="45">
                  <c:v>5.49819E-4</c:v>
                </c:pt>
                <c:pt idx="46">
                  <c:v>0.12346117700000001</c:v>
                </c:pt>
                <c:pt idx="47">
                  <c:v>1.2488266E-2</c:v>
                </c:pt>
                <c:pt idx="48">
                  <c:v>1.495239E-3</c:v>
                </c:pt>
                <c:pt idx="49">
                  <c:v>1.9444800000000001E-4</c:v>
                </c:pt>
                <c:pt idx="50">
                  <c:v>1.5629609999999999E-2</c:v>
                </c:pt>
                <c:pt idx="51">
                  <c:v>9.4206800000000001E-4</c:v>
                </c:pt>
                <c:pt idx="52">
                  <c:v>5.9340200000000004E-4</c:v>
                </c:pt>
                <c:pt idx="53">
                  <c:v>0.21404720399999999</c:v>
                </c:pt>
                <c:pt idx="54">
                  <c:v>4.1209601999999998E-2</c:v>
                </c:pt>
                <c:pt idx="55">
                  <c:v>2.551294E-3</c:v>
                </c:pt>
                <c:pt idx="56" formatCode="0.00E+00">
                  <c:v>9.3900000000000006E-5</c:v>
                </c:pt>
                <c:pt idx="57">
                  <c:v>1.64275E-4</c:v>
                </c:pt>
                <c:pt idx="58">
                  <c:v>7.6404719999999997E-3</c:v>
                </c:pt>
                <c:pt idx="59">
                  <c:v>7.9790799999999995E-4</c:v>
                </c:pt>
                <c:pt idx="60" formatCode="0.00E+00">
                  <c:v>1.34E-5</c:v>
                </c:pt>
                <c:pt idx="61" formatCode="0.00E+00">
                  <c:v>3.3500000000000001E-6</c:v>
                </c:pt>
                <c:pt idx="62" formatCode="0.00E+00">
                  <c:v>3.3500000000000001E-6</c:v>
                </c:pt>
                <c:pt idx="63" formatCode="0.00E+00">
                  <c:v>3.3500000000000001E-6</c:v>
                </c:pt>
                <c:pt idx="64" formatCode="0.00E+00">
                  <c:v>3.3500000000000001E-6</c:v>
                </c:pt>
                <c:pt idx="65" formatCode="0.00E+00">
                  <c:v>3.3500000000000001E-6</c:v>
                </c:pt>
                <c:pt idx="66" formatCode="0.00E+00">
                  <c:v>3.3500000000000001E-6</c:v>
                </c:pt>
                <c:pt idx="67" formatCode="0.00E+00">
                  <c:v>3.3500000000000001E-6</c:v>
                </c:pt>
                <c:pt idx="68" formatCode="0.00E+00">
                  <c:v>3.3500000000000001E-6</c:v>
                </c:pt>
                <c:pt idx="69" formatCode="0.00E+00">
                  <c:v>3.3500000000000001E-6</c:v>
                </c:pt>
                <c:pt idx="70">
                  <c:v>8.2841630000000006E-3</c:v>
                </c:pt>
                <c:pt idx="71">
                  <c:v>6.9062599999999996E-4</c:v>
                </c:pt>
                <c:pt idx="72">
                  <c:v>1.6722542999999999E-2</c:v>
                </c:pt>
                <c:pt idx="73">
                  <c:v>8.4484399999999998E-4</c:v>
                </c:pt>
                <c:pt idx="74">
                  <c:v>1.0024140000000001E-3</c:v>
                </c:pt>
                <c:pt idx="75">
                  <c:v>2.6944481999999999E-2</c:v>
                </c:pt>
                <c:pt idx="76">
                  <c:v>2.4205440000000002E-3</c:v>
                </c:pt>
                <c:pt idx="77" formatCode="0.00E+00">
                  <c:v>3.6900000000000002E-5</c:v>
                </c:pt>
                <c:pt idx="78">
                  <c:v>1.4248360000000001E-3</c:v>
                </c:pt>
                <c:pt idx="79">
                  <c:v>1.97801E-4</c:v>
                </c:pt>
                <c:pt idx="80">
                  <c:v>4.4756600000000002E-3</c:v>
                </c:pt>
                <c:pt idx="81">
                  <c:v>2.51442E-4</c:v>
                </c:pt>
                <c:pt idx="82">
                  <c:v>1.7312592000000002E-2</c:v>
                </c:pt>
                <c:pt idx="83">
                  <c:v>1.4114259999999999E-3</c:v>
                </c:pt>
                <c:pt idx="84">
                  <c:v>1.7433300000000001E-4</c:v>
                </c:pt>
                <c:pt idx="85">
                  <c:v>5.6993429999999999E-3</c:v>
                </c:pt>
                <c:pt idx="86">
                  <c:v>6.9163200000000001E-3</c:v>
                </c:pt>
                <c:pt idx="87">
                  <c:v>2.112109E-3</c:v>
                </c:pt>
                <c:pt idx="88">
                  <c:v>6.0681199999999998E-4</c:v>
                </c:pt>
                <c:pt idx="89">
                  <c:v>1.0148183E-2</c:v>
                </c:pt>
                <c:pt idx="90">
                  <c:v>9.6218300000000003E-4</c:v>
                </c:pt>
                <c:pt idx="91">
                  <c:v>2.5134101999999998E-2</c:v>
                </c:pt>
                <c:pt idx="92">
                  <c:v>1.7466809999999999E-3</c:v>
                </c:pt>
                <c:pt idx="93">
                  <c:v>7.5080461000000001E-2</c:v>
                </c:pt>
                <c:pt idx="94">
                  <c:v>2.685061E-2</c:v>
                </c:pt>
                <c:pt idx="95">
                  <c:v>1.6159309999999999E-3</c:v>
                </c:pt>
                <c:pt idx="96">
                  <c:v>7.2851010000000004E-3</c:v>
                </c:pt>
                <c:pt idx="97">
                  <c:v>9.0183699999999995E-4</c:v>
                </c:pt>
                <c:pt idx="98">
                  <c:v>1.9019042999999999E-2</c:v>
                </c:pt>
                <c:pt idx="99">
                  <c:v>4.8947300000000003E-4</c:v>
                </c:pt>
                <c:pt idx="100" formatCode="0.00E+00">
                  <c:v>7.0400000000000004E-5</c:v>
                </c:pt>
                <c:pt idx="101">
                  <c:v>2.3357248000000001E-2</c:v>
                </c:pt>
                <c:pt idx="102">
                  <c:v>1.897546E-3</c:v>
                </c:pt>
                <c:pt idx="103" formatCode="0.00E+00">
                  <c:v>4.0200000000000001E-5</c:v>
                </c:pt>
                <c:pt idx="104">
                  <c:v>1.91096E-4</c:v>
                </c:pt>
                <c:pt idx="105">
                  <c:v>1.7684726000000001E-2</c:v>
                </c:pt>
                <c:pt idx="106">
                  <c:v>1.2518438999999999E-2</c:v>
                </c:pt>
                <c:pt idx="107">
                  <c:v>3.4531299999999998E-4</c:v>
                </c:pt>
                <c:pt idx="108">
                  <c:v>2.2401770000000001E-2</c:v>
                </c:pt>
                <c:pt idx="109">
                  <c:v>2.3467879999999998E-3</c:v>
                </c:pt>
                <c:pt idx="110" formatCode="0.00E+00">
                  <c:v>4.0200000000000001E-5</c:v>
                </c:pt>
                <c:pt idx="111">
                  <c:v>6.1650126999999999E-2</c:v>
                </c:pt>
                <c:pt idx="112">
                  <c:v>3.1269276999999998E-2</c:v>
                </c:pt>
                <c:pt idx="113">
                  <c:v>2.7457419999999998E-3</c:v>
                </c:pt>
                <c:pt idx="114">
                  <c:v>1.240445E-3</c:v>
                </c:pt>
                <c:pt idx="115">
                  <c:v>1.1814402999999999E-2</c:v>
                </c:pt>
                <c:pt idx="116">
                  <c:v>8.2137599999999996E-4</c:v>
                </c:pt>
                <c:pt idx="117">
                  <c:v>1.3353225E-2</c:v>
                </c:pt>
                <c:pt idx="118">
                  <c:v>5.4143760000000003E-3</c:v>
                </c:pt>
                <c:pt idx="119">
                  <c:v>5.0958799999999995E-4</c:v>
                </c:pt>
                <c:pt idx="120">
                  <c:v>9.0586030000000001E-3</c:v>
                </c:pt>
                <c:pt idx="121">
                  <c:v>7.9455499999999996E-4</c:v>
                </c:pt>
                <c:pt idx="122">
                  <c:v>1.897546E-3</c:v>
                </c:pt>
                <c:pt idx="123">
                  <c:v>1.4080700000000001E-4</c:v>
                </c:pt>
                <c:pt idx="124">
                  <c:v>7.4460239999999999E-3</c:v>
                </c:pt>
                <c:pt idx="125">
                  <c:v>5.6658200000000004E-4</c:v>
                </c:pt>
                <c:pt idx="126">
                  <c:v>1.0627600000000001E-3</c:v>
                </c:pt>
                <c:pt idx="127" formatCode="0.00E+00">
                  <c:v>9.3900000000000006E-5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6C-4744-83CE-78040C731D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gapDepth val="232"/>
        <c:shape val="box"/>
        <c:axId val="143437616"/>
        <c:axId val="143438008"/>
        <c:axId val="143737288"/>
      </c:bar3DChart>
      <c:catAx>
        <c:axId val="1434376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/>
                  <a:t>Keys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47354197561560918"/>
              <c:y val="0.7523564432494718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43438008"/>
        <c:crosses val="autoZero"/>
        <c:auto val="1"/>
        <c:lblAlgn val="ctr"/>
        <c:lblOffset val="100"/>
        <c:noMultiLvlLbl val="0"/>
      </c:catAx>
      <c:valAx>
        <c:axId val="143438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p(m)</a:t>
                </a:r>
              </a:p>
            </c:rich>
          </c:tx>
          <c:layout>
            <c:manualLayout>
              <c:xMode val="edge"/>
              <c:yMode val="edge"/>
              <c:x val="1.5678678313878366E-2"/>
              <c:y val="0.3456697181145039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43437616"/>
        <c:crosses val="autoZero"/>
        <c:crossBetween val="between"/>
      </c:valAx>
      <c:serAx>
        <c:axId val="143737288"/>
        <c:scaling>
          <c:orientation val="minMax"/>
        </c:scaling>
        <c:delete val="1"/>
        <c:axPos val="b"/>
        <c:majorTickMark val="none"/>
        <c:minorTickMark val="none"/>
        <c:tickLblPos val="nextTo"/>
        <c:crossAx val="14343800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221835787122241E-2"/>
          <c:y val="2.2914441324861194E-2"/>
          <c:w val="0.90195660781278575"/>
          <c:h val="0.76690858682879115"/>
        </c:manualLayout>
      </c:layout>
      <c:lineChart>
        <c:grouping val="standard"/>
        <c:varyColors val="0"/>
        <c:ser>
          <c:idx val="1"/>
          <c:order val="0"/>
          <c:tx>
            <c:v>Original Distribution</c:v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LevelOutResults!$A$2:$A$129</c:f>
              <c:strCache>
                <c:ptCount val="128"/>
                <c:pt idx="0">
                  <c:v>'a'</c:v>
                </c:pt>
                <c:pt idx="1">
                  <c:v>'b'</c:v>
                </c:pt>
                <c:pt idx="2">
                  <c:v>'o'</c:v>
                </c:pt>
                <c:pt idx="3">
                  <c:v>'u'</c:v>
                </c:pt>
                <c:pt idx="4">
                  <c:v>'t'</c:v>
                </c:pt>
                <c:pt idx="5">
                  <c:v>'SPACE'</c:v>
                </c:pt>
                <c:pt idx="6">
                  <c:v>'i'</c:v>
                </c:pt>
                <c:pt idx="7">
                  <c:v>'n'</c:v>
                </c:pt>
                <c:pt idx="8">
                  <c:v>'p'</c:v>
                </c:pt>
                <c:pt idx="9">
                  <c:v>'l'</c:v>
                </c:pt>
                <c:pt idx="10">
                  <c:v>'g'</c:v>
                </c:pt>
                <c:pt idx="11">
                  <c:v>':'</c:v>
                </c:pt>
                <c:pt idx="12">
                  <c:v>'I'</c:v>
                </c:pt>
                <c:pt idx="13">
                  <c:v>'j'</c:v>
                </c:pt>
                <c:pt idx="14">
                  <c:v>'s'</c:v>
                </c:pt>
                <c:pt idx="15">
                  <c:v>'e'</c:v>
                </c:pt>
                <c:pt idx="16">
                  <c:v>'d'</c:v>
                </c:pt>
                <c:pt idx="17">
                  <c:v>'r'</c:v>
                </c:pt>
                <c:pt idx="18">
                  <c:v>'.'</c:v>
                </c:pt>
                <c:pt idx="19">
                  <c:v>'h'</c:v>
                </c:pt>
                <c:pt idx="20">
                  <c:v>'m'</c:v>
                </c:pt>
                <c:pt idx="21">
                  <c:v>'y'</c:v>
                </c:pt>
                <c:pt idx="22">
                  <c:v>'W'</c:v>
                </c:pt>
                <c:pt idx="23">
                  <c:v>'c'</c:v>
                </c:pt>
                <c:pt idx="24">
                  <c:v>'D'</c:v>
                </c:pt>
                <c:pt idx="25">
                  <c:v>'k'</c:v>
                </c:pt>
                <c:pt idx="26">
                  <c:v>'f'</c:v>
                </c:pt>
                <c:pt idx="27">
                  <c:v>'?'</c:v>
                </c:pt>
                <c:pt idx="28">
                  <c:v>'RETURN'</c:v>
                </c:pt>
                <c:pt idx="29">
                  <c:v>'w'</c:v>
                </c:pt>
                <c:pt idx="30">
                  <c:v>'"'</c:v>
                </c:pt>
                <c:pt idx="31">
                  <c:v>'v'</c:v>
                </c:pt>
                <c:pt idx="32">
                  <c:v>'LCTRL'</c:v>
                </c:pt>
                <c:pt idx="33">
                  <c:v>'x'</c:v>
                </c:pt>
                <c:pt idx="34">
                  <c:v>'0'</c:v>
                </c:pt>
                <c:pt idx="35">
                  <c:v>'2'</c:v>
                </c:pt>
                <c:pt idx="36">
                  <c:v>'3'</c:v>
                </c:pt>
                <c:pt idx="37">
                  <c:v>'5'</c:v>
                </c:pt>
                <c:pt idx="38">
                  <c:v>'1'</c:v>
                </c:pt>
                <c:pt idx="39">
                  <c:v>'6'</c:v>
                </c:pt>
                <c:pt idx="40">
                  <c:v>'8'</c:v>
                </c:pt>
                <c:pt idx="41">
                  <c:v>'TAB'</c:v>
                </c:pt>
                <c:pt idx="42">
                  <c:v>'+'</c:v>
                </c:pt>
                <c:pt idx="43">
                  <c:v>'LALT'</c:v>
                </c:pt>
                <c:pt idx="44">
                  <c:v>'BACK'</c:v>
                </c:pt>
                <c:pt idx="45">
                  <c:v>'LEFT'</c:v>
                </c:pt>
                <c:pt idx="46">
                  <c:v>'RSHIFT'</c:v>
                </c:pt>
                <c:pt idx="47">
                  <c:v>'z'</c:v>
                </c:pt>
                <c:pt idx="48">
                  <c:v>'RIGHT'</c:v>
                </c:pt>
                <c:pt idx="49">
                  <c:v>'/'</c:v>
                </c:pt>
                <c:pt idx="50">
                  <c:v>'</c:v>
                </c:pt>
                <c:pt idx="51">
                  <c:v>'UP'</c:v>
                </c:pt>
                <c:pt idx="52">
                  <c:v>'DOWN'</c:v>
                </c:pt>
                <c:pt idx="53">
                  <c:v>'7'</c:v>
                </c:pt>
                <c:pt idx="54">
                  <c:v>'RCTRL'</c:v>
                </c:pt>
                <c:pt idx="55">
                  <c:v>'CAPS LOCK'</c:v>
                </c:pt>
                <c:pt idx="56">
                  <c:v>'LSHIFT'</c:v>
                </c:pt>
                <c:pt idx="57">
                  <c:v>'ESCAPE'</c:v>
                </c:pt>
                <c:pt idx="58">
                  <c:v>'#'</c:v>
                </c:pt>
                <c:pt idx="59">
                  <c:v>'T'</c:v>
                </c:pt>
                <c:pt idx="60">
                  <c:v>'P'</c:v>
                </c:pt>
                <c:pt idx="61">
                  <c:v>'M'</c:v>
                </c:pt>
                <c:pt idx="62">
                  <c:v>'-'</c:v>
                </c:pt>
                <c:pt idx="63">
                  <c:v>'A'</c:v>
                </c:pt>
                <c:pt idx="64">
                  <c:v>'B'</c:v>
                </c:pt>
                <c:pt idx="65">
                  <c:v>'_'</c:v>
                </c:pt>
                <c:pt idx="66">
                  <c:v>'R'</c:v>
                </c:pt>
                <c:pt idx="67">
                  <c:v>'*'</c:v>
                </c:pt>
                <c:pt idx="68">
                  <c:v>'('</c:v>
                </c:pt>
                <c:pt idx="69">
                  <c:v>'''</c:v>
                </c:pt>
                <c:pt idx="70">
                  <c:v>'E'</c:v>
                </c:pt>
                <c:pt idx="71">
                  <c:v>'\'</c:v>
                </c:pt>
                <c:pt idx="72">
                  <c:v>'V'</c:v>
                </c:pt>
                <c:pt idx="73">
                  <c:v>')'</c:v>
                </c:pt>
                <c:pt idx="74">
                  <c:v>'['</c:v>
                </c:pt>
                <c:pt idx="75">
                  <c:v>'N'</c:v>
                </c:pt>
                <c:pt idx="76">
                  <c:v>'G'</c:v>
                </c:pt>
                <c:pt idx="77">
                  <c:v>';'</c:v>
                </c:pt>
                <c:pt idx="78">
                  <c:v>'K'</c:v>
                </c:pt>
                <c:pt idx="79">
                  <c:v>'C'</c:v>
                </c:pt>
                <c:pt idx="80">
                  <c:v>'DELETE'</c:v>
                </c:pt>
                <c:pt idx="81">
                  <c:v>'L'</c:v>
                </c:pt>
                <c:pt idx="82">
                  <c:v>'&amp;gt;'</c:v>
                </c:pt>
                <c:pt idx="83">
                  <c:v>'O'</c:v>
                </c:pt>
                <c:pt idx="84">
                  <c:v>'='</c:v>
                </c:pt>
                <c:pt idx="85">
                  <c:v>'9'</c:v>
                </c:pt>
                <c:pt idx="86">
                  <c:v>'@'</c:v>
                </c:pt>
                <c:pt idx="87">
                  <c:v>'Z'</c:v>
                </c:pt>
                <c:pt idx="88">
                  <c:v>'4'</c:v>
                </c:pt>
                <c:pt idx="89">
                  <c:v>'&amp;lt;'</c:v>
                </c:pt>
                <c:pt idx="90">
                  <c:v>'U'</c:v>
                </c:pt>
                <c:pt idx="91">
                  <c:v>'F'</c:v>
                </c:pt>
                <c:pt idx="92">
                  <c:v>'S'</c:v>
                </c:pt>
                <c:pt idx="93">
                  <c:v>'H'</c:v>
                </c:pt>
                <c:pt idx="94">
                  <c:v>'^'</c:v>
                </c:pt>
                <c:pt idx="95">
                  <c:v>'X'</c:v>
                </c:pt>
                <c:pt idx="96">
                  <c:v>'q'</c:v>
                </c:pt>
                <c:pt idx="97">
                  <c:v>'!'</c:v>
                </c:pt>
                <c:pt idx="98">
                  <c:v>'LWIN'</c:v>
                </c:pt>
                <c:pt idx="99">
                  <c:v>'Y'</c:v>
                </c:pt>
                <c:pt idx="100">
                  <c:v>']'</c:v>
                </c:pt>
                <c:pt idx="101">
                  <c:v>'HOME'</c:v>
                </c:pt>
                <c:pt idx="102">
                  <c:v>'F1'</c:v>
                </c:pt>
                <c:pt idx="103">
                  <c:v>'F2'</c:v>
                </c:pt>
                <c:pt idx="104">
                  <c:v>'F3'</c:v>
                </c:pt>
                <c:pt idx="105">
                  <c:v>'F4'</c:v>
                </c:pt>
                <c:pt idx="106">
                  <c:v>'F5'</c:v>
                </c:pt>
                <c:pt idx="107">
                  <c:v>'F6'</c:v>
                </c:pt>
                <c:pt idx="108">
                  <c:v>'F7'</c:v>
                </c:pt>
                <c:pt idx="109">
                  <c:v>'F9'</c:v>
                </c:pt>
                <c:pt idx="110">
                  <c:v>'F10'</c:v>
                </c:pt>
                <c:pt idx="111">
                  <c:v>'F8'</c:v>
                </c:pt>
                <c:pt idx="112">
                  <c:v>'`'</c:v>
                </c:pt>
                <c:pt idx="113">
                  <c:v>'INSERT'</c:v>
                </c:pt>
                <c:pt idx="114">
                  <c:v>'SNAPSHOT'</c:v>
                </c:pt>
                <c:pt idx="115">
                  <c:v>'~'</c:v>
                </c:pt>
                <c:pt idx="116">
                  <c:v>'END'</c:v>
                </c:pt>
                <c:pt idx="117">
                  <c:v>'$'</c:v>
                </c:pt>
                <c:pt idx="118">
                  <c:v>'J'</c:v>
                </c:pt>
                <c:pt idx="119">
                  <c:v>'|'</c:v>
                </c:pt>
                <c:pt idx="120">
                  <c:v>'Q'</c:v>
                </c:pt>
                <c:pt idx="121">
                  <c:v>'%'</c:v>
                </c:pt>
                <c:pt idx="122">
                  <c:v>'{'</c:v>
                </c:pt>
                <c:pt idx="123">
                  <c:v>'}'</c:v>
                </c:pt>
                <c:pt idx="124">
                  <c:v>'&amp;amp;'</c:v>
                </c:pt>
                <c:pt idx="125">
                  <c:v>'NEXT'</c:v>
                </c:pt>
                <c:pt idx="126">
                  <c:v>'PRIOR'</c:v>
                </c:pt>
                <c:pt idx="127">
                  <c:v>'RALT'</c:v>
                </c:pt>
              </c:strCache>
            </c:strRef>
          </c:cat>
          <c:val>
            <c:numRef>
              <c:f>LevelOutResults!$C$2:$C$129</c:f>
              <c:numCache>
                <c:formatCode>General</c:formatCode>
                <c:ptCount val="128"/>
                <c:pt idx="0">
                  <c:v>3.6670242724956399E-2</c:v>
                </c:pt>
                <c:pt idx="1">
                  <c:v>6.3832640472039704E-3</c:v>
                </c:pt>
                <c:pt idx="2">
                  <c:v>2.68506101649457E-2</c:v>
                </c:pt>
                <c:pt idx="3">
                  <c:v>1.1814402574762E-2</c:v>
                </c:pt>
                <c:pt idx="4">
                  <c:v>3.1269277189218202E-2</c:v>
                </c:pt>
                <c:pt idx="5">
                  <c:v>6.16501273970766E-2</c:v>
                </c:pt>
                <c:pt idx="6">
                  <c:v>2.6944481695051599E-2</c:v>
                </c:pt>
                <c:pt idx="7">
                  <c:v>2.5134102185865599E-2</c:v>
                </c:pt>
                <c:pt idx="8">
                  <c:v>7.2851012471503301E-3</c:v>
                </c:pt>
                <c:pt idx="9">
                  <c:v>1.7312592195252802E-2</c:v>
                </c:pt>
                <c:pt idx="10">
                  <c:v>8.2841625318492706E-3</c:v>
                </c:pt>
                <c:pt idx="11">
                  <c:v>5.1629341558267398E-4</c:v>
                </c:pt>
                <c:pt idx="12">
                  <c:v>2.4205444548746099E-3</c:v>
                </c:pt>
                <c:pt idx="13">
                  <c:v>1.42483572482231E-3</c:v>
                </c:pt>
                <c:pt idx="14">
                  <c:v>2.24017701488534E-2</c:v>
                </c:pt>
                <c:pt idx="15">
                  <c:v>4.1209601716507997E-2</c:v>
                </c:pt>
                <c:pt idx="16">
                  <c:v>1.56296097626391E-2</c:v>
                </c:pt>
                <c:pt idx="17">
                  <c:v>2.3357248223145999E-2</c:v>
                </c:pt>
                <c:pt idx="18">
                  <c:v>3.68445755665817E-3</c:v>
                </c:pt>
                <c:pt idx="19">
                  <c:v>1.6722542577443999E-2</c:v>
                </c:pt>
                <c:pt idx="20">
                  <c:v>1.01481829153815E-2</c:v>
                </c:pt>
                <c:pt idx="21">
                  <c:v>7.44602387018908E-3</c:v>
                </c:pt>
                <c:pt idx="22">
                  <c:v>7.9455545125385499E-4</c:v>
                </c:pt>
                <c:pt idx="23">
                  <c:v>1.24882660587368E-2</c:v>
                </c:pt>
                <c:pt idx="24">
                  <c:v>9.42067855706048E-4</c:v>
                </c:pt>
                <c:pt idx="25">
                  <c:v>4.4756604532653899E-3</c:v>
                </c:pt>
                <c:pt idx="26">
                  <c:v>7.6404720396942502E-3</c:v>
                </c:pt>
                <c:pt idx="27">
                  <c:v>2.95024808904385E-4</c:v>
                </c:pt>
                <c:pt idx="28">
                  <c:v>1.7684725761029901E-2</c:v>
                </c:pt>
                <c:pt idx="29">
                  <c:v>9.0586026552232808E-3</c:v>
                </c:pt>
                <c:pt idx="30">
                  <c:v>3.4531312860399597E-4</c:v>
                </c:pt>
                <c:pt idx="31">
                  <c:v>5.4143757543247996E-3</c:v>
                </c:pt>
                <c:pt idx="32">
                  <c:v>5.6993428992892598E-3</c:v>
                </c:pt>
                <c:pt idx="33">
                  <c:v>1.8975459299986599E-3</c:v>
                </c:pt>
                <c:pt idx="34">
                  <c:v>2.4775378838675101E-3</c:v>
                </c:pt>
                <c:pt idx="35">
                  <c:v>1.9847123508113201E-3</c:v>
                </c:pt>
                <c:pt idx="36">
                  <c:v>1.47177148987529E-3</c:v>
                </c:pt>
                <c:pt idx="37">
                  <c:v>1.7030977604935E-3</c:v>
                </c:pt>
                <c:pt idx="38">
                  <c:v>3.14134370390237E-3</c:v>
                </c:pt>
                <c:pt idx="39">
                  <c:v>8.0461311519377805E-4</c:v>
                </c:pt>
                <c:pt idx="40">
                  <c:v>8.8507442671315495E-4</c:v>
                </c:pt>
                <c:pt idx="41">
                  <c:v>1.2404452192570699E-3</c:v>
                </c:pt>
                <c:pt idx="42">
                  <c:v>2.4138393455813299E-4</c:v>
                </c:pt>
                <c:pt idx="43">
                  <c:v>1.7433284162531799E-4</c:v>
                </c:pt>
                <c:pt idx="44">
                  <c:v>6.7051092932814804E-2</c:v>
                </c:pt>
                <c:pt idx="45">
                  <c:v>6.9163202360198496E-3</c:v>
                </c:pt>
                <c:pt idx="46">
                  <c:v>3.4531312860399597E-4</c:v>
                </c:pt>
                <c:pt idx="47">
                  <c:v>1.0627598229851101E-3</c:v>
                </c:pt>
                <c:pt idx="48">
                  <c:v>1.2518439050556499E-2</c:v>
                </c:pt>
                <c:pt idx="49">
                  <c:v>5.8334450851548901E-4</c:v>
                </c:pt>
                <c:pt idx="50">
                  <c:v>2.2294488400160899E-3</c:v>
                </c:pt>
                <c:pt idx="51">
                  <c:v>1.3353225157570099E-2</c:v>
                </c:pt>
                <c:pt idx="52">
                  <c:v>6.7051092932814804E-2</c:v>
                </c:pt>
                <c:pt idx="53">
                  <c:v>7.2079924902775897E-4</c:v>
                </c:pt>
                <c:pt idx="54">
                  <c:v>1.9109561485852199E-4</c:v>
                </c:pt>
                <c:pt idx="55">
                  <c:v>1.94448169505163E-4</c:v>
                </c:pt>
                <c:pt idx="56">
                  <c:v>2.1121094273836702E-3</c:v>
                </c:pt>
                <c:pt idx="57">
                  <c:v>1.6427517768539599E-4</c:v>
                </c:pt>
                <c:pt idx="58">
                  <c:v>1.7433284162531799E-4</c:v>
                </c:pt>
                <c:pt idx="59">
                  <c:v>2.7457422555987698E-3</c:v>
                </c:pt>
                <c:pt idx="60">
                  <c:v>9.0183719994635901E-4</c:v>
                </c:pt>
                <c:pt idx="61">
                  <c:v>9.6218318358589304E-4</c:v>
                </c:pt>
                <c:pt idx="62">
                  <c:v>1.44495105270216E-3</c:v>
                </c:pt>
                <c:pt idx="63">
                  <c:v>2.2931473783022699E-3</c:v>
                </c:pt>
                <c:pt idx="64">
                  <c:v>5.4981896204908101E-4</c:v>
                </c:pt>
                <c:pt idx="65">
                  <c:v>5.1629341558267398E-4</c:v>
                </c:pt>
                <c:pt idx="66">
                  <c:v>1.8975459299986599E-3</c:v>
                </c:pt>
                <c:pt idx="67">
                  <c:v>4.35832104063296E-4</c:v>
                </c:pt>
                <c:pt idx="68">
                  <c:v>1.7500335255464701E-3</c:v>
                </c:pt>
                <c:pt idx="69">
                  <c:v>8.24728443073622E-4</c:v>
                </c:pt>
                <c:pt idx="70">
                  <c:v>2.5512940860936001E-3</c:v>
                </c:pt>
                <c:pt idx="71">
                  <c:v>1.6092262303875601E-4</c:v>
                </c:pt>
                <c:pt idx="72">
                  <c:v>5.0958830628939299E-4</c:v>
                </c:pt>
                <c:pt idx="73">
                  <c:v>1.1767466809708999E-3</c:v>
                </c:pt>
                <c:pt idx="74">
                  <c:v>1.7433284162531799E-4</c:v>
                </c:pt>
                <c:pt idx="75">
                  <c:v>1.74668097089983E-3</c:v>
                </c:pt>
                <c:pt idx="76">
                  <c:v>6.9062625720799195E-4</c:v>
                </c:pt>
                <c:pt idx="77">
                  <c:v>5.3305618881587804E-4</c:v>
                </c:pt>
                <c:pt idx="78">
                  <c:v>2.51441598498056E-4</c:v>
                </c:pt>
                <c:pt idx="79">
                  <c:v>1.49523937240177E-3</c:v>
                </c:pt>
                <c:pt idx="80">
                  <c:v>5.9340217245541099E-4</c:v>
                </c:pt>
                <c:pt idx="81">
                  <c:v>1.4114255062357499E-3</c:v>
                </c:pt>
                <c:pt idx="82" formatCode="0.00E+00">
                  <c:v>8.7166420812659199E-5</c:v>
                </c:pt>
                <c:pt idx="83">
                  <c:v>1.61593133968084E-3</c:v>
                </c:pt>
                <c:pt idx="84">
                  <c:v>3.5470028161459E-3</c:v>
                </c:pt>
                <c:pt idx="85">
                  <c:v>8.6160654418667001E-4</c:v>
                </c:pt>
                <c:pt idx="86">
                  <c:v>1.00576639399222E-4</c:v>
                </c:pt>
                <c:pt idx="87" formatCode="0.00E+00">
                  <c:v>9.3871530105940694E-5</c:v>
                </c:pt>
                <c:pt idx="88">
                  <c:v>1.58911090250771E-3</c:v>
                </c:pt>
                <c:pt idx="89">
                  <c:v>1.3410218586563E-4</c:v>
                </c:pt>
                <c:pt idx="90">
                  <c:v>8.2137588842698102E-4</c:v>
                </c:pt>
                <c:pt idx="91">
                  <c:v>7.9790800590049597E-4</c:v>
                </c:pt>
                <c:pt idx="92">
                  <c:v>2.34678825264852E-3</c:v>
                </c:pt>
                <c:pt idx="93">
                  <c:v>8.4484377095346704E-4</c:v>
                </c:pt>
                <c:pt idx="94">
                  <c:v>1.3074963121898899E-4</c:v>
                </c:pt>
                <c:pt idx="95">
                  <c:v>1.4080729515891099E-4</c:v>
                </c:pt>
                <c:pt idx="96">
                  <c:v>4.8947297840954795E-4</c:v>
                </c:pt>
                <c:pt idx="97">
                  <c:v>2.34678825264852E-4</c:v>
                </c:pt>
                <c:pt idx="98">
                  <c:v>6.0681239104197395E-4</c:v>
                </c:pt>
                <c:pt idx="99">
                  <c:v>5.6658173528228496E-4</c:v>
                </c:pt>
                <c:pt idx="100" formatCode="0.00E+00">
                  <c:v>5.6993428992892602E-5</c:v>
                </c:pt>
                <c:pt idx="101">
                  <c:v>1.00241383934558E-3</c:v>
                </c:pt>
                <c:pt idx="102" formatCode="0.00E+00">
                  <c:v>1.3410218586562999E-5</c:v>
                </c:pt>
                <c:pt idx="103" formatCode="0.00E+00">
                  <c:v>3.3525546466407401E-6</c:v>
                </c:pt>
                <c:pt idx="104" formatCode="0.00E+00">
                  <c:v>3.3525546466407401E-6</c:v>
                </c:pt>
                <c:pt idx="105" formatCode="0.00E+00">
                  <c:v>3.3525546466407401E-6</c:v>
                </c:pt>
                <c:pt idx="106" formatCode="0.00E+00">
                  <c:v>3.3525546466407401E-6</c:v>
                </c:pt>
                <c:pt idx="107" formatCode="0.00E+00">
                  <c:v>3.3525546466407401E-6</c:v>
                </c:pt>
                <c:pt idx="108" formatCode="0.00E+00">
                  <c:v>3.3525546466407401E-6</c:v>
                </c:pt>
                <c:pt idx="109" formatCode="0.00E+00">
                  <c:v>3.3525546466407401E-6</c:v>
                </c:pt>
                <c:pt idx="110" formatCode="0.00E+00">
                  <c:v>3.3525546466407401E-6</c:v>
                </c:pt>
                <c:pt idx="111" formatCode="0.00E+00">
                  <c:v>3.3525546466407401E-6</c:v>
                </c:pt>
                <c:pt idx="112" formatCode="0.00E+00">
                  <c:v>3.0172991819766699E-5</c:v>
                </c:pt>
                <c:pt idx="113" formatCode="0.00E+00">
                  <c:v>3.6878101113048098E-5</c:v>
                </c:pt>
                <c:pt idx="114" formatCode="0.00E+00">
                  <c:v>4.02306557596889E-5</c:v>
                </c:pt>
                <c:pt idx="115" formatCode="0.00E+00">
                  <c:v>1.00576639399222E-5</c:v>
                </c:pt>
                <c:pt idx="116" formatCode="0.00E+00">
                  <c:v>9.3871530105940694E-5</c:v>
                </c:pt>
                <c:pt idx="117" formatCode="0.00E+00">
                  <c:v>2.3467882526485201E-5</c:v>
                </c:pt>
                <c:pt idx="118">
                  <c:v>1.9780072415180399E-4</c:v>
                </c:pt>
                <c:pt idx="119" formatCode="0.00E+00">
                  <c:v>1.00576639399222E-5</c:v>
                </c:pt>
                <c:pt idx="120" formatCode="0.00E+00">
                  <c:v>7.0403647579455605E-5</c:v>
                </c:pt>
                <c:pt idx="121" formatCode="0.00E+00">
                  <c:v>4.35832104063296E-5</c:v>
                </c:pt>
                <c:pt idx="122" formatCode="0.00E+00">
                  <c:v>5.0288319699611101E-5</c:v>
                </c:pt>
                <c:pt idx="123" formatCode="0.00E+00">
                  <c:v>1.6762773233203699E-5</c:v>
                </c:pt>
                <c:pt idx="124" formatCode="0.00E+00">
                  <c:v>1.3410218586562999E-5</c:v>
                </c:pt>
                <c:pt idx="125">
                  <c:v>6.7051092932814804E-2</c:v>
                </c:pt>
                <c:pt idx="126">
                  <c:v>1.9019042510392901E-2</c:v>
                </c:pt>
                <c:pt idx="127" formatCode="0.00E+00">
                  <c:v>4.02306557596889E-5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02A-4E2F-94FE-50DF338E2B91}"/>
            </c:ext>
          </c:extLst>
        </c:ser>
        <c:ser>
          <c:idx val="2"/>
          <c:order val="1"/>
          <c:tx>
            <c:v>Rlo = 1</c:v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LevelOutResults!$A$2:$A$129</c:f>
              <c:strCache>
                <c:ptCount val="128"/>
                <c:pt idx="0">
                  <c:v>'a'</c:v>
                </c:pt>
                <c:pt idx="1">
                  <c:v>'b'</c:v>
                </c:pt>
                <c:pt idx="2">
                  <c:v>'o'</c:v>
                </c:pt>
                <c:pt idx="3">
                  <c:v>'u'</c:v>
                </c:pt>
                <c:pt idx="4">
                  <c:v>'t'</c:v>
                </c:pt>
                <c:pt idx="5">
                  <c:v>'SPACE'</c:v>
                </c:pt>
                <c:pt idx="6">
                  <c:v>'i'</c:v>
                </c:pt>
                <c:pt idx="7">
                  <c:v>'n'</c:v>
                </c:pt>
                <c:pt idx="8">
                  <c:v>'p'</c:v>
                </c:pt>
                <c:pt idx="9">
                  <c:v>'l'</c:v>
                </c:pt>
                <c:pt idx="10">
                  <c:v>'g'</c:v>
                </c:pt>
                <c:pt idx="11">
                  <c:v>':'</c:v>
                </c:pt>
                <c:pt idx="12">
                  <c:v>'I'</c:v>
                </c:pt>
                <c:pt idx="13">
                  <c:v>'j'</c:v>
                </c:pt>
                <c:pt idx="14">
                  <c:v>'s'</c:v>
                </c:pt>
                <c:pt idx="15">
                  <c:v>'e'</c:v>
                </c:pt>
                <c:pt idx="16">
                  <c:v>'d'</c:v>
                </c:pt>
                <c:pt idx="17">
                  <c:v>'r'</c:v>
                </c:pt>
                <c:pt idx="18">
                  <c:v>'.'</c:v>
                </c:pt>
                <c:pt idx="19">
                  <c:v>'h'</c:v>
                </c:pt>
                <c:pt idx="20">
                  <c:v>'m'</c:v>
                </c:pt>
                <c:pt idx="21">
                  <c:v>'y'</c:v>
                </c:pt>
                <c:pt idx="22">
                  <c:v>'W'</c:v>
                </c:pt>
                <c:pt idx="23">
                  <c:v>'c'</c:v>
                </c:pt>
                <c:pt idx="24">
                  <c:v>'D'</c:v>
                </c:pt>
                <c:pt idx="25">
                  <c:v>'k'</c:v>
                </c:pt>
                <c:pt idx="26">
                  <c:v>'f'</c:v>
                </c:pt>
                <c:pt idx="27">
                  <c:v>'?'</c:v>
                </c:pt>
                <c:pt idx="28">
                  <c:v>'RETURN'</c:v>
                </c:pt>
                <c:pt idx="29">
                  <c:v>'w'</c:v>
                </c:pt>
                <c:pt idx="30">
                  <c:v>'"'</c:v>
                </c:pt>
                <c:pt idx="31">
                  <c:v>'v'</c:v>
                </c:pt>
                <c:pt idx="32">
                  <c:v>'LCTRL'</c:v>
                </c:pt>
                <c:pt idx="33">
                  <c:v>'x'</c:v>
                </c:pt>
                <c:pt idx="34">
                  <c:v>'0'</c:v>
                </c:pt>
                <c:pt idx="35">
                  <c:v>'2'</c:v>
                </c:pt>
                <c:pt idx="36">
                  <c:v>'3'</c:v>
                </c:pt>
                <c:pt idx="37">
                  <c:v>'5'</c:v>
                </c:pt>
                <c:pt idx="38">
                  <c:v>'1'</c:v>
                </c:pt>
                <c:pt idx="39">
                  <c:v>'6'</c:v>
                </c:pt>
                <c:pt idx="40">
                  <c:v>'8'</c:v>
                </c:pt>
                <c:pt idx="41">
                  <c:v>'TAB'</c:v>
                </c:pt>
                <c:pt idx="42">
                  <c:v>'+'</c:v>
                </c:pt>
                <c:pt idx="43">
                  <c:v>'LALT'</c:v>
                </c:pt>
                <c:pt idx="44">
                  <c:v>'BACK'</c:v>
                </c:pt>
                <c:pt idx="45">
                  <c:v>'LEFT'</c:v>
                </c:pt>
                <c:pt idx="46">
                  <c:v>'RSHIFT'</c:v>
                </c:pt>
                <c:pt idx="47">
                  <c:v>'z'</c:v>
                </c:pt>
                <c:pt idx="48">
                  <c:v>'RIGHT'</c:v>
                </c:pt>
                <c:pt idx="49">
                  <c:v>'/'</c:v>
                </c:pt>
                <c:pt idx="50">
                  <c:v>'</c:v>
                </c:pt>
                <c:pt idx="51">
                  <c:v>'UP'</c:v>
                </c:pt>
                <c:pt idx="52">
                  <c:v>'DOWN'</c:v>
                </c:pt>
                <c:pt idx="53">
                  <c:v>'7'</c:v>
                </c:pt>
                <c:pt idx="54">
                  <c:v>'RCTRL'</c:v>
                </c:pt>
                <c:pt idx="55">
                  <c:v>'CAPS LOCK'</c:v>
                </c:pt>
                <c:pt idx="56">
                  <c:v>'LSHIFT'</c:v>
                </c:pt>
                <c:pt idx="57">
                  <c:v>'ESCAPE'</c:v>
                </c:pt>
                <c:pt idx="58">
                  <c:v>'#'</c:v>
                </c:pt>
                <c:pt idx="59">
                  <c:v>'T'</c:v>
                </c:pt>
                <c:pt idx="60">
                  <c:v>'P'</c:v>
                </c:pt>
                <c:pt idx="61">
                  <c:v>'M'</c:v>
                </c:pt>
                <c:pt idx="62">
                  <c:v>'-'</c:v>
                </c:pt>
                <c:pt idx="63">
                  <c:v>'A'</c:v>
                </c:pt>
                <c:pt idx="64">
                  <c:v>'B'</c:v>
                </c:pt>
                <c:pt idx="65">
                  <c:v>'_'</c:v>
                </c:pt>
                <c:pt idx="66">
                  <c:v>'R'</c:v>
                </c:pt>
                <c:pt idx="67">
                  <c:v>'*'</c:v>
                </c:pt>
                <c:pt idx="68">
                  <c:v>'('</c:v>
                </c:pt>
                <c:pt idx="69">
                  <c:v>'''</c:v>
                </c:pt>
                <c:pt idx="70">
                  <c:v>'E'</c:v>
                </c:pt>
                <c:pt idx="71">
                  <c:v>'\'</c:v>
                </c:pt>
                <c:pt idx="72">
                  <c:v>'V'</c:v>
                </c:pt>
                <c:pt idx="73">
                  <c:v>')'</c:v>
                </c:pt>
                <c:pt idx="74">
                  <c:v>'['</c:v>
                </c:pt>
                <c:pt idx="75">
                  <c:v>'N'</c:v>
                </c:pt>
                <c:pt idx="76">
                  <c:v>'G'</c:v>
                </c:pt>
                <c:pt idx="77">
                  <c:v>';'</c:v>
                </c:pt>
                <c:pt idx="78">
                  <c:v>'K'</c:v>
                </c:pt>
                <c:pt idx="79">
                  <c:v>'C'</c:v>
                </c:pt>
                <c:pt idx="80">
                  <c:v>'DELETE'</c:v>
                </c:pt>
                <c:pt idx="81">
                  <c:v>'L'</c:v>
                </c:pt>
                <c:pt idx="82">
                  <c:v>'&amp;gt;'</c:v>
                </c:pt>
                <c:pt idx="83">
                  <c:v>'O'</c:v>
                </c:pt>
                <c:pt idx="84">
                  <c:v>'='</c:v>
                </c:pt>
                <c:pt idx="85">
                  <c:v>'9'</c:v>
                </c:pt>
                <c:pt idx="86">
                  <c:v>'@'</c:v>
                </c:pt>
                <c:pt idx="87">
                  <c:v>'Z'</c:v>
                </c:pt>
                <c:pt idx="88">
                  <c:v>'4'</c:v>
                </c:pt>
                <c:pt idx="89">
                  <c:v>'&amp;lt;'</c:v>
                </c:pt>
                <c:pt idx="90">
                  <c:v>'U'</c:v>
                </c:pt>
                <c:pt idx="91">
                  <c:v>'F'</c:v>
                </c:pt>
                <c:pt idx="92">
                  <c:v>'S'</c:v>
                </c:pt>
                <c:pt idx="93">
                  <c:v>'H'</c:v>
                </c:pt>
                <c:pt idx="94">
                  <c:v>'^'</c:v>
                </c:pt>
                <c:pt idx="95">
                  <c:v>'X'</c:v>
                </c:pt>
                <c:pt idx="96">
                  <c:v>'q'</c:v>
                </c:pt>
                <c:pt idx="97">
                  <c:v>'!'</c:v>
                </c:pt>
                <c:pt idx="98">
                  <c:v>'LWIN'</c:v>
                </c:pt>
                <c:pt idx="99">
                  <c:v>'Y'</c:v>
                </c:pt>
                <c:pt idx="100">
                  <c:v>']'</c:v>
                </c:pt>
                <c:pt idx="101">
                  <c:v>'HOME'</c:v>
                </c:pt>
                <c:pt idx="102">
                  <c:v>'F1'</c:v>
                </c:pt>
                <c:pt idx="103">
                  <c:v>'F2'</c:v>
                </c:pt>
                <c:pt idx="104">
                  <c:v>'F3'</c:v>
                </c:pt>
                <c:pt idx="105">
                  <c:v>'F4'</c:v>
                </c:pt>
                <c:pt idx="106">
                  <c:v>'F5'</c:v>
                </c:pt>
                <c:pt idx="107">
                  <c:v>'F6'</c:v>
                </c:pt>
                <c:pt idx="108">
                  <c:v>'F7'</c:v>
                </c:pt>
                <c:pt idx="109">
                  <c:v>'F9'</c:v>
                </c:pt>
                <c:pt idx="110">
                  <c:v>'F10'</c:v>
                </c:pt>
                <c:pt idx="111">
                  <c:v>'F8'</c:v>
                </c:pt>
                <c:pt idx="112">
                  <c:v>'`'</c:v>
                </c:pt>
                <c:pt idx="113">
                  <c:v>'INSERT'</c:v>
                </c:pt>
                <c:pt idx="114">
                  <c:v>'SNAPSHOT'</c:v>
                </c:pt>
                <c:pt idx="115">
                  <c:v>'~'</c:v>
                </c:pt>
                <c:pt idx="116">
                  <c:v>'END'</c:v>
                </c:pt>
                <c:pt idx="117">
                  <c:v>'$'</c:v>
                </c:pt>
                <c:pt idx="118">
                  <c:v>'J'</c:v>
                </c:pt>
                <c:pt idx="119">
                  <c:v>'|'</c:v>
                </c:pt>
                <c:pt idx="120">
                  <c:v>'Q'</c:v>
                </c:pt>
                <c:pt idx="121">
                  <c:v>'%'</c:v>
                </c:pt>
                <c:pt idx="122">
                  <c:v>'{'</c:v>
                </c:pt>
                <c:pt idx="123">
                  <c:v>'}'</c:v>
                </c:pt>
                <c:pt idx="124">
                  <c:v>'&amp;amp;'</c:v>
                </c:pt>
                <c:pt idx="125">
                  <c:v>'NEXT'</c:v>
                </c:pt>
                <c:pt idx="126">
                  <c:v>'PRIOR'</c:v>
                </c:pt>
                <c:pt idx="127">
                  <c:v>'RALT'</c:v>
                </c:pt>
              </c:strCache>
            </c:strRef>
          </c:cat>
          <c:val>
            <c:numRef>
              <c:f>LevelOutResults!$D$2:$D$129</c:f>
              <c:numCache>
                <c:formatCode>General</c:formatCode>
                <c:ptCount val="128"/>
                <c:pt idx="0">
                  <c:v>6.1117071208260697E-3</c:v>
                </c:pt>
                <c:pt idx="1">
                  <c:v>6.3832640472039704E-3</c:v>
                </c:pt>
                <c:pt idx="2">
                  <c:v>5.3701220329891398E-3</c:v>
                </c:pt>
                <c:pt idx="3">
                  <c:v>3.93813419158732E-3</c:v>
                </c:pt>
                <c:pt idx="4">
                  <c:v>5.2115461982030296E-3</c:v>
                </c:pt>
                <c:pt idx="5">
                  <c:v>6.8500141552307299E-3</c:v>
                </c:pt>
                <c:pt idx="6">
                  <c:v>5.38889633901033E-3</c:v>
                </c:pt>
                <c:pt idx="7">
                  <c:v>5.0268204371731297E-3</c:v>
                </c:pt>
                <c:pt idx="8">
                  <c:v>3.6425506235751599E-3</c:v>
                </c:pt>
                <c:pt idx="9">
                  <c:v>4.3281480488132004E-3</c:v>
                </c:pt>
                <c:pt idx="10">
                  <c:v>2.7613875106164199E-3</c:v>
                </c:pt>
                <c:pt idx="11">
                  <c:v>5.1629341558267398E-4</c:v>
                </c:pt>
                <c:pt idx="12">
                  <c:v>2.4205444548746099E-3</c:v>
                </c:pt>
                <c:pt idx="13">
                  <c:v>1.42483572482231E-3</c:v>
                </c:pt>
                <c:pt idx="14">
                  <c:v>5.6004425372133603E-3</c:v>
                </c:pt>
                <c:pt idx="15">
                  <c:v>5.8870859595011402E-3</c:v>
                </c:pt>
                <c:pt idx="16">
                  <c:v>3.9074024406597803E-3</c:v>
                </c:pt>
                <c:pt idx="17">
                  <c:v>5.8393120557865101E-3</c:v>
                </c:pt>
                <c:pt idx="18">
                  <c:v>3.68445755665817E-3</c:v>
                </c:pt>
                <c:pt idx="19">
                  <c:v>4.1806356443609997E-3</c:v>
                </c:pt>
                <c:pt idx="20">
                  <c:v>3.38272763846051E-3</c:v>
                </c:pt>
                <c:pt idx="21">
                  <c:v>3.72301193509454E-3</c:v>
                </c:pt>
                <c:pt idx="22">
                  <c:v>7.9455545125385499E-4</c:v>
                </c:pt>
                <c:pt idx="23">
                  <c:v>4.1627553529122504E-3</c:v>
                </c:pt>
                <c:pt idx="24">
                  <c:v>9.42067855706048E-4</c:v>
                </c:pt>
                <c:pt idx="25">
                  <c:v>4.4756604532653899E-3</c:v>
                </c:pt>
                <c:pt idx="26">
                  <c:v>3.8202360198471199E-3</c:v>
                </c:pt>
                <c:pt idx="27">
                  <c:v>2.95024808904385E-4</c:v>
                </c:pt>
                <c:pt idx="28">
                  <c:v>4.4211814402574804E-3</c:v>
                </c:pt>
                <c:pt idx="29">
                  <c:v>3.0195342184077601E-3</c:v>
                </c:pt>
                <c:pt idx="30">
                  <c:v>3.4531312860399597E-4</c:v>
                </c:pt>
                <c:pt idx="31">
                  <c:v>5.4143757543247996E-3</c:v>
                </c:pt>
                <c:pt idx="32">
                  <c:v>5.6993428992892598E-3</c:v>
                </c:pt>
                <c:pt idx="33">
                  <c:v>1.8975459299986599E-3</c:v>
                </c:pt>
                <c:pt idx="34">
                  <c:v>2.4775378838675101E-3</c:v>
                </c:pt>
                <c:pt idx="35">
                  <c:v>1.9847123508113201E-3</c:v>
                </c:pt>
                <c:pt idx="36">
                  <c:v>1.47177148987529E-3</c:v>
                </c:pt>
                <c:pt idx="37">
                  <c:v>1.7030977604935E-3</c:v>
                </c:pt>
                <c:pt idx="38">
                  <c:v>3.14134370390237E-3</c:v>
                </c:pt>
                <c:pt idx="39">
                  <c:v>8.0461311519377805E-4</c:v>
                </c:pt>
                <c:pt idx="40">
                  <c:v>8.8507442671315495E-4</c:v>
                </c:pt>
                <c:pt idx="41">
                  <c:v>1.2404452192570699E-3</c:v>
                </c:pt>
                <c:pt idx="42">
                  <c:v>2.4138393455813299E-4</c:v>
                </c:pt>
                <c:pt idx="43">
                  <c:v>1.7433284162531799E-4</c:v>
                </c:pt>
                <c:pt idx="44">
                  <c:v>7.2624222010112902E-3</c:v>
                </c:pt>
                <c:pt idx="45">
                  <c:v>6.9163202360198496E-3</c:v>
                </c:pt>
                <c:pt idx="46">
                  <c:v>3.4531312860399597E-4</c:v>
                </c:pt>
                <c:pt idx="47">
                  <c:v>1.0627598229851101E-3</c:v>
                </c:pt>
                <c:pt idx="48">
                  <c:v>4.1728130168521803E-3</c:v>
                </c:pt>
                <c:pt idx="49">
                  <c:v>5.8334450851548901E-4</c:v>
                </c:pt>
                <c:pt idx="50">
                  <c:v>2.2294488400160899E-3</c:v>
                </c:pt>
                <c:pt idx="51">
                  <c:v>4.4510750525233603E-3</c:v>
                </c:pt>
                <c:pt idx="52">
                  <c:v>7.3809380679112002E-3</c:v>
                </c:pt>
                <c:pt idx="53">
                  <c:v>7.2079924902775897E-4</c:v>
                </c:pt>
                <c:pt idx="54">
                  <c:v>1.9109561485852199E-4</c:v>
                </c:pt>
                <c:pt idx="55">
                  <c:v>1.94448169505163E-4</c:v>
                </c:pt>
                <c:pt idx="56">
                  <c:v>2.1121094273836702E-3</c:v>
                </c:pt>
                <c:pt idx="57">
                  <c:v>1.6427517768539599E-4</c:v>
                </c:pt>
                <c:pt idx="58">
                  <c:v>1.7433284162531799E-4</c:v>
                </c:pt>
                <c:pt idx="59">
                  <c:v>2.7457422555987698E-3</c:v>
                </c:pt>
                <c:pt idx="60">
                  <c:v>9.0183719994635901E-4</c:v>
                </c:pt>
                <c:pt idx="61">
                  <c:v>9.6218318358589304E-4</c:v>
                </c:pt>
                <c:pt idx="62">
                  <c:v>1.44495105270216E-3</c:v>
                </c:pt>
                <c:pt idx="63">
                  <c:v>2.2931473783022699E-3</c:v>
                </c:pt>
                <c:pt idx="64">
                  <c:v>5.4981896204908101E-4</c:v>
                </c:pt>
                <c:pt idx="65">
                  <c:v>5.1629341558267398E-4</c:v>
                </c:pt>
                <c:pt idx="66">
                  <c:v>1.8975459299986599E-3</c:v>
                </c:pt>
                <c:pt idx="67">
                  <c:v>4.35832104063296E-4</c:v>
                </c:pt>
                <c:pt idx="68">
                  <c:v>1.7500335255464701E-3</c:v>
                </c:pt>
                <c:pt idx="69">
                  <c:v>8.24728443073622E-4</c:v>
                </c:pt>
                <c:pt idx="70">
                  <c:v>2.5512940860936001E-3</c:v>
                </c:pt>
                <c:pt idx="71">
                  <c:v>1.6092262303875601E-4</c:v>
                </c:pt>
                <c:pt idx="72">
                  <c:v>5.0958830628939299E-4</c:v>
                </c:pt>
                <c:pt idx="73">
                  <c:v>1.1767466809708999E-3</c:v>
                </c:pt>
                <c:pt idx="74">
                  <c:v>1.7433284162531799E-4</c:v>
                </c:pt>
                <c:pt idx="75">
                  <c:v>1.74668097089983E-3</c:v>
                </c:pt>
                <c:pt idx="76">
                  <c:v>6.9062625720799195E-4</c:v>
                </c:pt>
                <c:pt idx="77">
                  <c:v>5.3305618881587804E-4</c:v>
                </c:pt>
                <c:pt idx="78">
                  <c:v>2.51441598498056E-4</c:v>
                </c:pt>
                <c:pt idx="79">
                  <c:v>1.49523937240177E-3</c:v>
                </c:pt>
                <c:pt idx="80">
                  <c:v>5.9340217245541099E-4</c:v>
                </c:pt>
                <c:pt idx="81">
                  <c:v>1.4114255062357499E-3</c:v>
                </c:pt>
                <c:pt idx="82" formatCode="0.00E+00">
                  <c:v>8.7166420812659199E-5</c:v>
                </c:pt>
                <c:pt idx="83">
                  <c:v>1.61593133968084E-3</c:v>
                </c:pt>
                <c:pt idx="84">
                  <c:v>3.5470028161459E-3</c:v>
                </c:pt>
                <c:pt idx="85">
                  <c:v>8.6160654418667001E-4</c:v>
                </c:pt>
                <c:pt idx="86">
                  <c:v>1.00576639399222E-4</c:v>
                </c:pt>
                <c:pt idx="87" formatCode="0.00E+00">
                  <c:v>9.3871530105940694E-5</c:v>
                </c:pt>
                <c:pt idx="88">
                  <c:v>1.58911090250771E-3</c:v>
                </c:pt>
                <c:pt idx="89">
                  <c:v>1.3410218586563E-4</c:v>
                </c:pt>
                <c:pt idx="90">
                  <c:v>8.2137588842698102E-4</c:v>
                </c:pt>
                <c:pt idx="91">
                  <c:v>7.9790800590049597E-4</c:v>
                </c:pt>
                <c:pt idx="92">
                  <c:v>2.34678825264852E-3</c:v>
                </c:pt>
                <c:pt idx="93">
                  <c:v>8.4484377095346704E-4</c:v>
                </c:pt>
                <c:pt idx="94">
                  <c:v>1.3074963121898899E-4</c:v>
                </c:pt>
                <c:pt idx="95">
                  <c:v>1.4080729515891099E-4</c:v>
                </c:pt>
                <c:pt idx="96">
                  <c:v>4.8947297840954795E-4</c:v>
                </c:pt>
                <c:pt idx="97">
                  <c:v>2.34678825264852E-4</c:v>
                </c:pt>
                <c:pt idx="98">
                  <c:v>6.0681239104197395E-4</c:v>
                </c:pt>
                <c:pt idx="99">
                  <c:v>5.6658173528228496E-4</c:v>
                </c:pt>
                <c:pt idx="100" formatCode="0.00E+00">
                  <c:v>5.6993428992892602E-5</c:v>
                </c:pt>
                <c:pt idx="101">
                  <c:v>1.00241383934558E-3</c:v>
                </c:pt>
                <c:pt idx="102" formatCode="0.00E+00">
                  <c:v>1.3410218586562999E-5</c:v>
                </c:pt>
                <c:pt idx="103" formatCode="0.00E+00">
                  <c:v>3.3525546466407401E-6</c:v>
                </c:pt>
                <c:pt idx="104" formatCode="0.00E+00">
                  <c:v>3.3525546466407401E-6</c:v>
                </c:pt>
                <c:pt idx="105" formatCode="0.00E+00">
                  <c:v>3.3525546466407401E-6</c:v>
                </c:pt>
                <c:pt idx="106" formatCode="0.00E+00">
                  <c:v>3.3525546466407401E-6</c:v>
                </c:pt>
                <c:pt idx="107" formatCode="0.00E+00">
                  <c:v>3.3525546466407401E-6</c:v>
                </c:pt>
                <c:pt idx="108" formatCode="0.00E+00">
                  <c:v>3.3525546466407401E-6</c:v>
                </c:pt>
                <c:pt idx="109" formatCode="0.00E+00">
                  <c:v>3.3525546466407401E-6</c:v>
                </c:pt>
                <c:pt idx="110" formatCode="0.00E+00">
                  <c:v>3.3525546466407401E-6</c:v>
                </c:pt>
                <c:pt idx="111" formatCode="0.00E+00">
                  <c:v>3.3525546466407401E-6</c:v>
                </c:pt>
                <c:pt idx="112" formatCode="0.00E+00">
                  <c:v>3.0172991819766699E-5</c:v>
                </c:pt>
                <c:pt idx="113" formatCode="0.00E+00">
                  <c:v>3.6878101113048098E-5</c:v>
                </c:pt>
                <c:pt idx="114" formatCode="0.00E+00">
                  <c:v>4.02306557596889E-5</c:v>
                </c:pt>
                <c:pt idx="115" formatCode="0.00E+00">
                  <c:v>1.00576639399222E-5</c:v>
                </c:pt>
                <c:pt idx="116" formatCode="0.00E+00">
                  <c:v>9.3871530105940694E-5</c:v>
                </c:pt>
                <c:pt idx="117" formatCode="0.00E+00">
                  <c:v>2.3467882526485201E-5</c:v>
                </c:pt>
                <c:pt idx="118">
                  <c:v>1.9780072415180399E-4</c:v>
                </c:pt>
                <c:pt idx="119" formatCode="0.00E+00">
                  <c:v>1.00576639399222E-5</c:v>
                </c:pt>
                <c:pt idx="120" formatCode="0.00E+00">
                  <c:v>7.0403647579455605E-5</c:v>
                </c:pt>
                <c:pt idx="121" formatCode="0.00E+00">
                  <c:v>4.35832104063296E-5</c:v>
                </c:pt>
                <c:pt idx="122" formatCode="0.00E+00">
                  <c:v>5.0288319699611101E-5</c:v>
                </c:pt>
                <c:pt idx="123" formatCode="0.00E+00">
                  <c:v>1.6762773233203699E-5</c:v>
                </c:pt>
                <c:pt idx="124" formatCode="0.00E+00">
                  <c:v>1.3410218586562999E-5</c:v>
                </c:pt>
                <c:pt idx="125">
                  <c:v>6.8254964828653999E-3</c:v>
                </c:pt>
                <c:pt idx="126">
                  <c:v>4.7547606275982297E-3</c:v>
                </c:pt>
                <c:pt idx="127" formatCode="0.00E+00">
                  <c:v>4.02306557596889E-5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02A-4E2F-94FE-50DF338E2B91}"/>
            </c:ext>
          </c:extLst>
        </c:ser>
        <c:ser>
          <c:idx val="3"/>
          <c:order val="2"/>
          <c:tx>
            <c:v>Rlo = 2</c:v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LevelOutResults!$A$2:$A$129</c:f>
              <c:strCache>
                <c:ptCount val="128"/>
                <c:pt idx="0">
                  <c:v>'a'</c:v>
                </c:pt>
                <c:pt idx="1">
                  <c:v>'b'</c:v>
                </c:pt>
                <c:pt idx="2">
                  <c:v>'o'</c:v>
                </c:pt>
                <c:pt idx="3">
                  <c:v>'u'</c:v>
                </c:pt>
                <c:pt idx="4">
                  <c:v>'t'</c:v>
                </c:pt>
                <c:pt idx="5">
                  <c:v>'SPACE'</c:v>
                </c:pt>
                <c:pt idx="6">
                  <c:v>'i'</c:v>
                </c:pt>
                <c:pt idx="7">
                  <c:v>'n'</c:v>
                </c:pt>
                <c:pt idx="8">
                  <c:v>'p'</c:v>
                </c:pt>
                <c:pt idx="9">
                  <c:v>'l'</c:v>
                </c:pt>
                <c:pt idx="10">
                  <c:v>'g'</c:v>
                </c:pt>
                <c:pt idx="11">
                  <c:v>':'</c:v>
                </c:pt>
                <c:pt idx="12">
                  <c:v>'I'</c:v>
                </c:pt>
                <c:pt idx="13">
                  <c:v>'j'</c:v>
                </c:pt>
                <c:pt idx="14">
                  <c:v>'s'</c:v>
                </c:pt>
                <c:pt idx="15">
                  <c:v>'e'</c:v>
                </c:pt>
                <c:pt idx="16">
                  <c:v>'d'</c:v>
                </c:pt>
                <c:pt idx="17">
                  <c:v>'r'</c:v>
                </c:pt>
                <c:pt idx="18">
                  <c:v>'.'</c:v>
                </c:pt>
                <c:pt idx="19">
                  <c:v>'h'</c:v>
                </c:pt>
                <c:pt idx="20">
                  <c:v>'m'</c:v>
                </c:pt>
                <c:pt idx="21">
                  <c:v>'y'</c:v>
                </c:pt>
                <c:pt idx="22">
                  <c:v>'W'</c:v>
                </c:pt>
                <c:pt idx="23">
                  <c:v>'c'</c:v>
                </c:pt>
                <c:pt idx="24">
                  <c:v>'D'</c:v>
                </c:pt>
                <c:pt idx="25">
                  <c:v>'k'</c:v>
                </c:pt>
                <c:pt idx="26">
                  <c:v>'f'</c:v>
                </c:pt>
                <c:pt idx="27">
                  <c:v>'?'</c:v>
                </c:pt>
                <c:pt idx="28">
                  <c:v>'RETURN'</c:v>
                </c:pt>
                <c:pt idx="29">
                  <c:v>'w'</c:v>
                </c:pt>
                <c:pt idx="30">
                  <c:v>'"'</c:v>
                </c:pt>
                <c:pt idx="31">
                  <c:v>'v'</c:v>
                </c:pt>
                <c:pt idx="32">
                  <c:v>'LCTRL'</c:v>
                </c:pt>
                <c:pt idx="33">
                  <c:v>'x'</c:v>
                </c:pt>
                <c:pt idx="34">
                  <c:v>'0'</c:v>
                </c:pt>
                <c:pt idx="35">
                  <c:v>'2'</c:v>
                </c:pt>
                <c:pt idx="36">
                  <c:v>'3'</c:v>
                </c:pt>
                <c:pt idx="37">
                  <c:v>'5'</c:v>
                </c:pt>
                <c:pt idx="38">
                  <c:v>'1'</c:v>
                </c:pt>
                <c:pt idx="39">
                  <c:v>'6'</c:v>
                </c:pt>
                <c:pt idx="40">
                  <c:v>'8'</c:v>
                </c:pt>
                <c:pt idx="41">
                  <c:v>'TAB'</c:v>
                </c:pt>
                <c:pt idx="42">
                  <c:v>'+'</c:v>
                </c:pt>
                <c:pt idx="43">
                  <c:v>'LALT'</c:v>
                </c:pt>
                <c:pt idx="44">
                  <c:v>'BACK'</c:v>
                </c:pt>
                <c:pt idx="45">
                  <c:v>'LEFT'</c:v>
                </c:pt>
                <c:pt idx="46">
                  <c:v>'RSHIFT'</c:v>
                </c:pt>
                <c:pt idx="47">
                  <c:v>'z'</c:v>
                </c:pt>
                <c:pt idx="48">
                  <c:v>'RIGHT'</c:v>
                </c:pt>
                <c:pt idx="49">
                  <c:v>'/'</c:v>
                </c:pt>
                <c:pt idx="50">
                  <c:v>'</c:v>
                </c:pt>
                <c:pt idx="51">
                  <c:v>'UP'</c:v>
                </c:pt>
                <c:pt idx="52">
                  <c:v>'DOWN'</c:v>
                </c:pt>
                <c:pt idx="53">
                  <c:v>'7'</c:v>
                </c:pt>
                <c:pt idx="54">
                  <c:v>'RCTRL'</c:v>
                </c:pt>
                <c:pt idx="55">
                  <c:v>'CAPS LOCK'</c:v>
                </c:pt>
                <c:pt idx="56">
                  <c:v>'LSHIFT'</c:v>
                </c:pt>
                <c:pt idx="57">
                  <c:v>'ESCAPE'</c:v>
                </c:pt>
                <c:pt idx="58">
                  <c:v>'#'</c:v>
                </c:pt>
                <c:pt idx="59">
                  <c:v>'T'</c:v>
                </c:pt>
                <c:pt idx="60">
                  <c:v>'P'</c:v>
                </c:pt>
                <c:pt idx="61">
                  <c:v>'M'</c:v>
                </c:pt>
                <c:pt idx="62">
                  <c:v>'-'</c:v>
                </c:pt>
                <c:pt idx="63">
                  <c:v>'A'</c:v>
                </c:pt>
                <c:pt idx="64">
                  <c:v>'B'</c:v>
                </c:pt>
                <c:pt idx="65">
                  <c:v>'_'</c:v>
                </c:pt>
                <c:pt idx="66">
                  <c:v>'R'</c:v>
                </c:pt>
                <c:pt idx="67">
                  <c:v>'*'</c:v>
                </c:pt>
                <c:pt idx="68">
                  <c:v>'('</c:v>
                </c:pt>
                <c:pt idx="69">
                  <c:v>'''</c:v>
                </c:pt>
                <c:pt idx="70">
                  <c:v>'E'</c:v>
                </c:pt>
                <c:pt idx="71">
                  <c:v>'\'</c:v>
                </c:pt>
                <c:pt idx="72">
                  <c:v>'V'</c:v>
                </c:pt>
                <c:pt idx="73">
                  <c:v>')'</c:v>
                </c:pt>
                <c:pt idx="74">
                  <c:v>'['</c:v>
                </c:pt>
                <c:pt idx="75">
                  <c:v>'N'</c:v>
                </c:pt>
                <c:pt idx="76">
                  <c:v>'G'</c:v>
                </c:pt>
                <c:pt idx="77">
                  <c:v>';'</c:v>
                </c:pt>
                <c:pt idx="78">
                  <c:v>'K'</c:v>
                </c:pt>
                <c:pt idx="79">
                  <c:v>'C'</c:v>
                </c:pt>
                <c:pt idx="80">
                  <c:v>'DELETE'</c:v>
                </c:pt>
                <c:pt idx="81">
                  <c:v>'L'</c:v>
                </c:pt>
                <c:pt idx="82">
                  <c:v>'&amp;gt;'</c:v>
                </c:pt>
                <c:pt idx="83">
                  <c:v>'O'</c:v>
                </c:pt>
                <c:pt idx="84">
                  <c:v>'='</c:v>
                </c:pt>
                <c:pt idx="85">
                  <c:v>'9'</c:v>
                </c:pt>
                <c:pt idx="86">
                  <c:v>'@'</c:v>
                </c:pt>
                <c:pt idx="87">
                  <c:v>'Z'</c:v>
                </c:pt>
                <c:pt idx="88">
                  <c:v>'4'</c:v>
                </c:pt>
                <c:pt idx="89">
                  <c:v>'&amp;lt;'</c:v>
                </c:pt>
                <c:pt idx="90">
                  <c:v>'U'</c:v>
                </c:pt>
                <c:pt idx="91">
                  <c:v>'F'</c:v>
                </c:pt>
                <c:pt idx="92">
                  <c:v>'S'</c:v>
                </c:pt>
                <c:pt idx="93">
                  <c:v>'H'</c:v>
                </c:pt>
                <c:pt idx="94">
                  <c:v>'^'</c:v>
                </c:pt>
                <c:pt idx="95">
                  <c:v>'X'</c:v>
                </c:pt>
                <c:pt idx="96">
                  <c:v>'q'</c:v>
                </c:pt>
                <c:pt idx="97">
                  <c:v>'!'</c:v>
                </c:pt>
                <c:pt idx="98">
                  <c:v>'LWIN'</c:v>
                </c:pt>
                <c:pt idx="99">
                  <c:v>'Y'</c:v>
                </c:pt>
                <c:pt idx="100">
                  <c:v>']'</c:v>
                </c:pt>
                <c:pt idx="101">
                  <c:v>'HOME'</c:v>
                </c:pt>
                <c:pt idx="102">
                  <c:v>'F1'</c:v>
                </c:pt>
                <c:pt idx="103">
                  <c:v>'F2'</c:v>
                </c:pt>
                <c:pt idx="104">
                  <c:v>'F3'</c:v>
                </c:pt>
                <c:pt idx="105">
                  <c:v>'F4'</c:v>
                </c:pt>
                <c:pt idx="106">
                  <c:v>'F5'</c:v>
                </c:pt>
                <c:pt idx="107">
                  <c:v>'F6'</c:v>
                </c:pt>
                <c:pt idx="108">
                  <c:v>'F7'</c:v>
                </c:pt>
                <c:pt idx="109">
                  <c:v>'F9'</c:v>
                </c:pt>
                <c:pt idx="110">
                  <c:v>'F10'</c:v>
                </c:pt>
                <c:pt idx="111">
                  <c:v>'F8'</c:v>
                </c:pt>
                <c:pt idx="112">
                  <c:v>'`'</c:v>
                </c:pt>
                <c:pt idx="113">
                  <c:v>'INSERT'</c:v>
                </c:pt>
                <c:pt idx="114">
                  <c:v>'SNAPSHOT'</c:v>
                </c:pt>
                <c:pt idx="115">
                  <c:v>'~'</c:v>
                </c:pt>
                <c:pt idx="116">
                  <c:v>'END'</c:v>
                </c:pt>
                <c:pt idx="117">
                  <c:v>'$'</c:v>
                </c:pt>
                <c:pt idx="118">
                  <c:v>'J'</c:v>
                </c:pt>
                <c:pt idx="119">
                  <c:v>'|'</c:v>
                </c:pt>
                <c:pt idx="120">
                  <c:v>'Q'</c:v>
                </c:pt>
                <c:pt idx="121">
                  <c:v>'%'</c:v>
                </c:pt>
                <c:pt idx="122">
                  <c:v>'{'</c:v>
                </c:pt>
                <c:pt idx="123">
                  <c:v>'}'</c:v>
                </c:pt>
                <c:pt idx="124">
                  <c:v>'&amp;amp;'</c:v>
                </c:pt>
                <c:pt idx="125">
                  <c:v>'NEXT'</c:v>
                </c:pt>
                <c:pt idx="126">
                  <c:v>'PRIOR'</c:v>
                </c:pt>
                <c:pt idx="127">
                  <c:v>'RALT'</c:v>
                </c:pt>
              </c:strCache>
            </c:strRef>
          </c:cat>
          <c:val>
            <c:numRef>
              <c:f>LevelOutResults!$E$2:$E$129</c:f>
              <c:numCache>
                <c:formatCode>General</c:formatCode>
                <c:ptCount val="128"/>
                <c:pt idx="0">
                  <c:v>2.2918901703097802E-3</c:v>
                </c:pt>
                <c:pt idx="1">
                  <c:v>1.59581601180099E-3</c:v>
                </c:pt>
                <c:pt idx="2">
                  <c:v>2.2375508470788099E-3</c:v>
                </c:pt>
                <c:pt idx="3">
                  <c:v>1.96906709579366E-3</c:v>
                </c:pt>
                <c:pt idx="4">
                  <c:v>2.23351979922987E-3</c:v>
                </c:pt>
                <c:pt idx="5">
                  <c:v>2.46600509588306E-3</c:v>
                </c:pt>
                <c:pt idx="6">
                  <c:v>2.2453734745876402E-3</c:v>
                </c:pt>
                <c:pt idx="7">
                  <c:v>2.2849183805332398E-3</c:v>
                </c:pt>
                <c:pt idx="8">
                  <c:v>1.8212753117875799E-3</c:v>
                </c:pt>
                <c:pt idx="9">
                  <c:v>2.1640740244066002E-3</c:v>
                </c:pt>
                <c:pt idx="10">
                  <c:v>1.6568325063698499E-3</c:v>
                </c:pt>
                <c:pt idx="11">
                  <c:v>5.1629341558267398E-4</c:v>
                </c:pt>
                <c:pt idx="12">
                  <c:v>1.21027222743731E-3</c:v>
                </c:pt>
                <c:pt idx="13">
                  <c:v>1.42483572482231E-3</c:v>
                </c:pt>
                <c:pt idx="14">
                  <c:v>2.2401770148853398E-3</c:v>
                </c:pt>
                <c:pt idx="15">
                  <c:v>2.42409421861812E-3</c:v>
                </c:pt>
                <c:pt idx="16">
                  <c:v>1.9537012203298901E-3</c:v>
                </c:pt>
                <c:pt idx="17">
                  <c:v>2.3357248223146001E-3</c:v>
                </c:pt>
                <c:pt idx="18">
                  <c:v>1.2281525188860599E-3</c:v>
                </c:pt>
                <c:pt idx="19">
                  <c:v>2.0903178221804999E-3</c:v>
                </c:pt>
                <c:pt idx="20">
                  <c:v>2.0296365830762999E-3</c:v>
                </c:pt>
                <c:pt idx="21">
                  <c:v>1.86150596754727E-3</c:v>
                </c:pt>
                <c:pt idx="22">
                  <c:v>7.9455545125385499E-4</c:v>
                </c:pt>
                <c:pt idx="23">
                  <c:v>2.08137767645613E-3</c:v>
                </c:pt>
                <c:pt idx="24">
                  <c:v>9.42067855706048E-4</c:v>
                </c:pt>
                <c:pt idx="25">
                  <c:v>1.4918868177551301E-3</c:v>
                </c:pt>
                <c:pt idx="26">
                  <c:v>1.9101180099235599E-3</c:v>
                </c:pt>
                <c:pt idx="27">
                  <c:v>2.95024808904385E-4</c:v>
                </c:pt>
                <c:pt idx="28">
                  <c:v>2.2105907201287402E-3</c:v>
                </c:pt>
                <c:pt idx="29">
                  <c:v>1.81172053104466E-3</c:v>
                </c:pt>
                <c:pt idx="30">
                  <c:v>3.4531312860399597E-4</c:v>
                </c:pt>
                <c:pt idx="31">
                  <c:v>1.3535939385811999E-3</c:v>
                </c:pt>
                <c:pt idx="32">
                  <c:v>1.42483572482231E-3</c:v>
                </c:pt>
                <c:pt idx="33">
                  <c:v>1.8975459299986599E-3</c:v>
                </c:pt>
                <c:pt idx="34">
                  <c:v>1.2387689419337501E-3</c:v>
                </c:pt>
                <c:pt idx="35">
                  <c:v>1.9847123508113201E-3</c:v>
                </c:pt>
                <c:pt idx="36">
                  <c:v>1.47177148987529E-3</c:v>
                </c:pt>
                <c:pt idx="37">
                  <c:v>1.7030977604935E-3</c:v>
                </c:pt>
                <c:pt idx="38">
                  <c:v>1.04711456796746E-3</c:v>
                </c:pt>
                <c:pt idx="39">
                  <c:v>8.0461311519377805E-4</c:v>
                </c:pt>
                <c:pt idx="40">
                  <c:v>8.8507442671315495E-4</c:v>
                </c:pt>
                <c:pt idx="41">
                  <c:v>1.2404452192570699E-3</c:v>
                </c:pt>
                <c:pt idx="42">
                  <c:v>2.4138393455813299E-4</c:v>
                </c:pt>
                <c:pt idx="43">
                  <c:v>1.7433284162531799E-4</c:v>
                </c:pt>
                <c:pt idx="44">
                  <c:v>2.5196158656569799E-3</c:v>
                </c:pt>
                <c:pt idx="45">
                  <c:v>1.72908005900496E-3</c:v>
                </c:pt>
                <c:pt idx="46">
                  <c:v>3.4531312860399597E-4</c:v>
                </c:pt>
                <c:pt idx="47">
                  <c:v>1.0627598229851101E-3</c:v>
                </c:pt>
                <c:pt idx="48">
                  <c:v>2.0864065084260901E-3</c:v>
                </c:pt>
                <c:pt idx="49">
                  <c:v>5.8334450851548901E-4</c:v>
                </c:pt>
                <c:pt idx="50">
                  <c:v>1.1147244200080499E-3</c:v>
                </c:pt>
                <c:pt idx="51">
                  <c:v>1.9076035939385801E-3</c:v>
                </c:pt>
                <c:pt idx="52">
                  <c:v>2.54818099963601E-3</c:v>
                </c:pt>
                <c:pt idx="53">
                  <c:v>7.2079924902775897E-4</c:v>
                </c:pt>
                <c:pt idx="54">
                  <c:v>1.9109561485852199E-4</c:v>
                </c:pt>
                <c:pt idx="55">
                  <c:v>1.94448169505163E-4</c:v>
                </c:pt>
                <c:pt idx="56">
                  <c:v>2.1121094273836702E-3</c:v>
                </c:pt>
                <c:pt idx="57">
                  <c:v>1.6427517768539599E-4</c:v>
                </c:pt>
                <c:pt idx="58">
                  <c:v>1.7433284162531799E-4</c:v>
                </c:pt>
                <c:pt idx="59">
                  <c:v>9.1524741853292197E-4</c:v>
                </c:pt>
                <c:pt idx="60">
                  <c:v>9.0183719994635901E-4</c:v>
                </c:pt>
                <c:pt idx="61">
                  <c:v>9.6218318358589304E-4</c:v>
                </c:pt>
                <c:pt idx="62">
                  <c:v>1.44495105270216E-3</c:v>
                </c:pt>
                <c:pt idx="63">
                  <c:v>1.1465736891511299E-3</c:v>
                </c:pt>
                <c:pt idx="64">
                  <c:v>5.4981896204908101E-4</c:v>
                </c:pt>
                <c:pt idx="65">
                  <c:v>5.1629341558267398E-4</c:v>
                </c:pt>
                <c:pt idx="66">
                  <c:v>1.8975459299986599E-3</c:v>
                </c:pt>
                <c:pt idx="67">
                  <c:v>4.35832104063296E-4</c:v>
                </c:pt>
                <c:pt idx="68">
                  <c:v>1.7500335255464701E-3</c:v>
                </c:pt>
                <c:pt idx="69">
                  <c:v>8.24728443073622E-4</c:v>
                </c:pt>
                <c:pt idx="70">
                  <c:v>1.2756470430468E-3</c:v>
                </c:pt>
                <c:pt idx="71">
                  <c:v>1.6092262303875601E-4</c:v>
                </c:pt>
                <c:pt idx="72">
                  <c:v>5.0958830628939299E-4</c:v>
                </c:pt>
                <c:pt idx="73">
                  <c:v>1.1767466809708999E-3</c:v>
                </c:pt>
                <c:pt idx="74">
                  <c:v>1.7433284162531799E-4</c:v>
                </c:pt>
                <c:pt idx="75">
                  <c:v>1.74668097089983E-3</c:v>
                </c:pt>
                <c:pt idx="76">
                  <c:v>6.9062625720799195E-4</c:v>
                </c:pt>
                <c:pt idx="77">
                  <c:v>5.3305618881587804E-4</c:v>
                </c:pt>
                <c:pt idx="78">
                  <c:v>2.51441598498056E-4</c:v>
                </c:pt>
                <c:pt idx="79">
                  <c:v>1.49523937240177E-3</c:v>
                </c:pt>
                <c:pt idx="80">
                  <c:v>5.9340217245541099E-4</c:v>
                </c:pt>
                <c:pt idx="81">
                  <c:v>1.4114255062357499E-3</c:v>
                </c:pt>
                <c:pt idx="82" formatCode="0.00E+00">
                  <c:v>8.7166420812659199E-5</c:v>
                </c:pt>
                <c:pt idx="83">
                  <c:v>1.61593133968084E-3</c:v>
                </c:pt>
                <c:pt idx="84">
                  <c:v>1.1823342720486301E-3</c:v>
                </c:pt>
                <c:pt idx="85">
                  <c:v>8.6160654418667001E-4</c:v>
                </c:pt>
                <c:pt idx="86">
                  <c:v>1.00576639399222E-4</c:v>
                </c:pt>
                <c:pt idx="87" formatCode="0.00E+00">
                  <c:v>9.3871530105940694E-5</c:v>
                </c:pt>
                <c:pt idx="88">
                  <c:v>1.58911090250771E-3</c:v>
                </c:pt>
                <c:pt idx="89">
                  <c:v>1.3410218586563E-4</c:v>
                </c:pt>
                <c:pt idx="90">
                  <c:v>8.2137588842698102E-4</c:v>
                </c:pt>
                <c:pt idx="91">
                  <c:v>7.9790800590049597E-4</c:v>
                </c:pt>
                <c:pt idx="92">
                  <c:v>1.17339412632426E-3</c:v>
                </c:pt>
                <c:pt idx="93">
                  <c:v>8.4484377095346704E-4</c:v>
                </c:pt>
                <c:pt idx="94">
                  <c:v>1.3074963121898899E-4</c:v>
                </c:pt>
                <c:pt idx="95">
                  <c:v>1.4080729515891099E-4</c:v>
                </c:pt>
                <c:pt idx="96">
                  <c:v>4.8947297840954795E-4</c:v>
                </c:pt>
                <c:pt idx="97">
                  <c:v>2.34678825264852E-4</c:v>
                </c:pt>
                <c:pt idx="98">
                  <c:v>6.0681239104197395E-4</c:v>
                </c:pt>
                <c:pt idx="99">
                  <c:v>5.6658173528228496E-4</c:v>
                </c:pt>
                <c:pt idx="100" formatCode="0.00E+00">
                  <c:v>5.6993428992892602E-5</c:v>
                </c:pt>
                <c:pt idx="101">
                  <c:v>1.00241383934558E-3</c:v>
                </c:pt>
                <c:pt idx="102" formatCode="0.00E+00">
                  <c:v>1.3410218586562999E-5</c:v>
                </c:pt>
                <c:pt idx="103" formatCode="0.00E+00">
                  <c:v>3.3525546466407401E-6</c:v>
                </c:pt>
                <c:pt idx="104" formatCode="0.00E+00">
                  <c:v>3.3525546466407401E-6</c:v>
                </c:pt>
                <c:pt idx="105" formatCode="0.00E+00">
                  <c:v>3.3525546466407401E-6</c:v>
                </c:pt>
                <c:pt idx="106" formatCode="0.00E+00">
                  <c:v>3.3525546466407401E-6</c:v>
                </c:pt>
                <c:pt idx="107" formatCode="0.00E+00">
                  <c:v>3.3525546466407401E-6</c:v>
                </c:pt>
                <c:pt idx="108" formatCode="0.00E+00">
                  <c:v>3.3525546466407401E-6</c:v>
                </c:pt>
                <c:pt idx="109" formatCode="0.00E+00">
                  <c:v>3.3525546466407401E-6</c:v>
                </c:pt>
                <c:pt idx="110" formatCode="0.00E+00">
                  <c:v>3.3525546466407401E-6</c:v>
                </c:pt>
                <c:pt idx="111" formatCode="0.00E+00">
                  <c:v>3.3525546466407401E-6</c:v>
                </c:pt>
                <c:pt idx="112" formatCode="0.00E+00">
                  <c:v>3.0172991819766699E-5</c:v>
                </c:pt>
                <c:pt idx="113" formatCode="0.00E+00">
                  <c:v>3.6878101113048098E-5</c:v>
                </c:pt>
                <c:pt idx="114" formatCode="0.00E+00">
                  <c:v>4.02306557596889E-5</c:v>
                </c:pt>
                <c:pt idx="115" formatCode="0.00E+00">
                  <c:v>1.00576639399222E-5</c:v>
                </c:pt>
                <c:pt idx="116" formatCode="0.00E+00">
                  <c:v>9.3871530105940694E-5</c:v>
                </c:pt>
                <c:pt idx="117" formatCode="0.00E+00">
                  <c:v>2.3467882526485201E-5</c:v>
                </c:pt>
                <c:pt idx="118">
                  <c:v>1.9780072415180399E-4</c:v>
                </c:pt>
                <c:pt idx="119" formatCode="0.00E+00">
                  <c:v>1.00576639399222E-5</c:v>
                </c:pt>
                <c:pt idx="120" formatCode="0.00E+00">
                  <c:v>7.0403647579455605E-5</c:v>
                </c:pt>
                <c:pt idx="121" formatCode="0.00E+00">
                  <c:v>4.35832104063296E-5</c:v>
                </c:pt>
                <c:pt idx="122" formatCode="0.00E+00">
                  <c:v>5.0288319699611101E-5</c:v>
                </c:pt>
                <c:pt idx="123" formatCode="0.00E+00">
                  <c:v>1.6762773233203699E-5</c:v>
                </c:pt>
                <c:pt idx="124" formatCode="0.00E+00">
                  <c:v>1.3410218586562999E-5</c:v>
                </c:pt>
                <c:pt idx="125">
                  <c:v>2.5026820437173102E-3</c:v>
                </c:pt>
                <c:pt idx="126">
                  <c:v>2.1132269455992102E-3</c:v>
                </c:pt>
                <c:pt idx="127" formatCode="0.00E+00">
                  <c:v>4.02306557596889E-5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02A-4E2F-94FE-50DF338E2B91}"/>
            </c:ext>
          </c:extLst>
        </c:ser>
        <c:ser>
          <c:idx val="0"/>
          <c:order val="3"/>
          <c:tx>
            <c:v>Rlo = 3</c:v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LevelOutResults!$A$2:$A$129</c:f>
              <c:strCache>
                <c:ptCount val="128"/>
                <c:pt idx="0">
                  <c:v>'a'</c:v>
                </c:pt>
                <c:pt idx="1">
                  <c:v>'b'</c:v>
                </c:pt>
                <c:pt idx="2">
                  <c:v>'o'</c:v>
                </c:pt>
                <c:pt idx="3">
                  <c:v>'u'</c:v>
                </c:pt>
                <c:pt idx="4">
                  <c:v>'t'</c:v>
                </c:pt>
                <c:pt idx="5">
                  <c:v>'SPACE'</c:v>
                </c:pt>
                <c:pt idx="6">
                  <c:v>'i'</c:v>
                </c:pt>
                <c:pt idx="7">
                  <c:v>'n'</c:v>
                </c:pt>
                <c:pt idx="8">
                  <c:v>'p'</c:v>
                </c:pt>
                <c:pt idx="9">
                  <c:v>'l'</c:v>
                </c:pt>
                <c:pt idx="10">
                  <c:v>'g'</c:v>
                </c:pt>
                <c:pt idx="11">
                  <c:v>':'</c:v>
                </c:pt>
                <c:pt idx="12">
                  <c:v>'I'</c:v>
                </c:pt>
                <c:pt idx="13">
                  <c:v>'j'</c:v>
                </c:pt>
                <c:pt idx="14">
                  <c:v>'s'</c:v>
                </c:pt>
                <c:pt idx="15">
                  <c:v>'e'</c:v>
                </c:pt>
                <c:pt idx="16">
                  <c:v>'d'</c:v>
                </c:pt>
                <c:pt idx="17">
                  <c:v>'r'</c:v>
                </c:pt>
                <c:pt idx="18">
                  <c:v>'.'</c:v>
                </c:pt>
                <c:pt idx="19">
                  <c:v>'h'</c:v>
                </c:pt>
                <c:pt idx="20">
                  <c:v>'m'</c:v>
                </c:pt>
                <c:pt idx="21">
                  <c:v>'y'</c:v>
                </c:pt>
                <c:pt idx="22">
                  <c:v>'W'</c:v>
                </c:pt>
                <c:pt idx="23">
                  <c:v>'c'</c:v>
                </c:pt>
                <c:pt idx="24">
                  <c:v>'D'</c:v>
                </c:pt>
                <c:pt idx="25">
                  <c:v>'k'</c:v>
                </c:pt>
                <c:pt idx="26">
                  <c:v>'f'</c:v>
                </c:pt>
                <c:pt idx="27">
                  <c:v>'?'</c:v>
                </c:pt>
                <c:pt idx="28">
                  <c:v>'RETURN'</c:v>
                </c:pt>
                <c:pt idx="29">
                  <c:v>'w'</c:v>
                </c:pt>
                <c:pt idx="30">
                  <c:v>'"'</c:v>
                </c:pt>
                <c:pt idx="31">
                  <c:v>'v'</c:v>
                </c:pt>
                <c:pt idx="32">
                  <c:v>'LCTRL'</c:v>
                </c:pt>
                <c:pt idx="33">
                  <c:v>'x'</c:v>
                </c:pt>
                <c:pt idx="34">
                  <c:v>'0'</c:v>
                </c:pt>
                <c:pt idx="35">
                  <c:v>'2'</c:v>
                </c:pt>
                <c:pt idx="36">
                  <c:v>'3'</c:v>
                </c:pt>
                <c:pt idx="37">
                  <c:v>'5'</c:v>
                </c:pt>
                <c:pt idx="38">
                  <c:v>'1'</c:v>
                </c:pt>
                <c:pt idx="39">
                  <c:v>'6'</c:v>
                </c:pt>
                <c:pt idx="40">
                  <c:v>'8'</c:v>
                </c:pt>
                <c:pt idx="41">
                  <c:v>'TAB'</c:v>
                </c:pt>
                <c:pt idx="42">
                  <c:v>'+'</c:v>
                </c:pt>
                <c:pt idx="43">
                  <c:v>'LALT'</c:v>
                </c:pt>
                <c:pt idx="44">
                  <c:v>'BACK'</c:v>
                </c:pt>
                <c:pt idx="45">
                  <c:v>'LEFT'</c:v>
                </c:pt>
                <c:pt idx="46">
                  <c:v>'RSHIFT'</c:v>
                </c:pt>
                <c:pt idx="47">
                  <c:v>'z'</c:v>
                </c:pt>
                <c:pt idx="48">
                  <c:v>'RIGHT'</c:v>
                </c:pt>
                <c:pt idx="49">
                  <c:v>'/'</c:v>
                </c:pt>
                <c:pt idx="50">
                  <c:v>'</c:v>
                </c:pt>
                <c:pt idx="51">
                  <c:v>'UP'</c:v>
                </c:pt>
                <c:pt idx="52">
                  <c:v>'DOWN'</c:v>
                </c:pt>
                <c:pt idx="53">
                  <c:v>'7'</c:v>
                </c:pt>
                <c:pt idx="54">
                  <c:v>'RCTRL'</c:v>
                </c:pt>
                <c:pt idx="55">
                  <c:v>'CAPS LOCK'</c:v>
                </c:pt>
                <c:pt idx="56">
                  <c:v>'LSHIFT'</c:v>
                </c:pt>
                <c:pt idx="57">
                  <c:v>'ESCAPE'</c:v>
                </c:pt>
                <c:pt idx="58">
                  <c:v>'#'</c:v>
                </c:pt>
                <c:pt idx="59">
                  <c:v>'T'</c:v>
                </c:pt>
                <c:pt idx="60">
                  <c:v>'P'</c:v>
                </c:pt>
                <c:pt idx="61">
                  <c:v>'M'</c:v>
                </c:pt>
                <c:pt idx="62">
                  <c:v>'-'</c:v>
                </c:pt>
                <c:pt idx="63">
                  <c:v>'A'</c:v>
                </c:pt>
                <c:pt idx="64">
                  <c:v>'B'</c:v>
                </c:pt>
                <c:pt idx="65">
                  <c:v>'_'</c:v>
                </c:pt>
                <c:pt idx="66">
                  <c:v>'R'</c:v>
                </c:pt>
                <c:pt idx="67">
                  <c:v>'*'</c:v>
                </c:pt>
                <c:pt idx="68">
                  <c:v>'('</c:v>
                </c:pt>
                <c:pt idx="69">
                  <c:v>'''</c:v>
                </c:pt>
                <c:pt idx="70">
                  <c:v>'E'</c:v>
                </c:pt>
                <c:pt idx="71">
                  <c:v>'\'</c:v>
                </c:pt>
                <c:pt idx="72">
                  <c:v>'V'</c:v>
                </c:pt>
                <c:pt idx="73">
                  <c:v>')'</c:v>
                </c:pt>
                <c:pt idx="74">
                  <c:v>'['</c:v>
                </c:pt>
                <c:pt idx="75">
                  <c:v>'N'</c:v>
                </c:pt>
                <c:pt idx="76">
                  <c:v>'G'</c:v>
                </c:pt>
                <c:pt idx="77">
                  <c:v>';'</c:v>
                </c:pt>
                <c:pt idx="78">
                  <c:v>'K'</c:v>
                </c:pt>
                <c:pt idx="79">
                  <c:v>'C'</c:v>
                </c:pt>
                <c:pt idx="80">
                  <c:v>'DELETE'</c:v>
                </c:pt>
                <c:pt idx="81">
                  <c:v>'L'</c:v>
                </c:pt>
                <c:pt idx="82">
                  <c:v>'&amp;gt;'</c:v>
                </c:pt>
                <c:pt idx="83">
                  <c:v>'O'</c:v>
                </c:pt>
                <c:pt idx="84">
                  <c:v>'='</c:v>
                </c:pt>
                <c:pt idx="85">
                  <c:v>'9'</c:v>
                </c:pt>
                <c:pt idx="86">
                  <c:v>'@'</c:v>
                </c:pt>
                <c:pt idx="87">
                  <c:v>'Z'</c:v>
                </c:pt>
                <c:pt idx="88">
                  <c:v>'4'</c:v>
                </c:pt>
                <c:pt idx="89">
                  <c:v>'&amp;lt;'</c:v>
                </c:pt>
                <c:pt idx="90">
                  <c:v>'U'</c:v>
                </c:pt>
                <c:pt idx="91">
                  <c:v>'F'</c:v>
                </c:pt>
                <c:pt idx="92">
                  <c:v>'S'</c:v>
                </c:pt>
                <c:pt idx="93">
                  <c:v>'H'</c:v>
                </c:pt>
                <c:pt idx="94">
                  <c:v>'^'</c:v>
                </c:pt>
                <c:pt idx="95">
                  <c:v>'X'</c:v>
                </c:pt>
                <c:pt idx="96">
                  <c:v>'q'</c:v>
                </c:pt>
                <c:pt idx="97">
                  <c:v>'!'</c:v>
                </c:pt>
                <c:pt idx="98">
                  <c:v>'LWIN'</c:v>
                </c:pt>
                <c:pt idx="99">
                  <c:v>'Y'</c:v>
                </c:pt>
                <c:pt idx="100">
                  <c:v>']'</c:v>
                </c:pt>
                <c:pt idx="101">
                  <c:v>'HOME'</c:v>
                </c:pt>
                <c:pt idx="102">
                  <c:v>'F1'</c:v>
                </c:pt>
                <c:pt idx="103">
                  <c:v>'F2'</c:v>
                </c:pt>
                <c:pt idx="104">
                  <c:v>'F3'</c:v>
                </c:pt>
                <c:pt idx="105">
                  <c:v>'F4'</c:v>
                </c:pt>
                <c:pt idx="106">
                  <c:v>'F5'</c:v>
                </c:pt>
                <c:pt idx="107">
                  <c:v>'F6'</c:v>
                </c:pt>
                <c:pt idx="108">
                  <c:v>'F7'</c:v>
                </c:pt>
                <c:pt idx="109">
                  <c:v>'F9'</c:v>
                </c:pt>
                <c:pt idx="110">
                  <c:v>'F10'</c:v>
                </c:pt>
                <c:pt idx="111">
                  <c:v>'F8'</c:v>
                </c:pt>
                <c:pt idx="112">
                  <c:v>'`'</c:v>
                </c:pt>
                <c:pt idx="113">
                  <c:v>'INSERT'</c:v>
                </c:pt>
                <c:pt idx="114">
                  <c:v>'SNAPSHOT'</c:v>
                </c:pt>
                <c:pt idx="115">
                  <c:v>'~'</c:v>
                </c:pt>
                <c:pt idx="116">
                  <c:v>'END'</c:v>
                </c:pt>
                <c:pt idx="117">
                  <c:v>'$'</c:v>
                </c:pt>
                <c:pt idx="118">
                  <c:v>'J'</c:v>
                </c:pt>
                <c:pt idx="119">
                  <c:v>'|'</c:v>
                </c:pt>
                <c:pt idx="120">
                  <c:v>'Q'</c:v>
                </c:pt>
                <c:pt idx="121">
                  <c:v>'%'</c:v>
                </c:pt>
                <c:pt idx="122">
                  <c:v>'{'</c:v>
                </c:pt>
                <c:pt idx="123">
                  <c:v>'}'</c:v>
                </c:pt>
                <c:pt idx="124">
                  <c:v>'&amp;amp;'</c:v>
                </c:pt>
                <c:pt idx="125">
                  <c:v>'NEXT'</c:v>
                </c:pt>
                <c:pt idx="126">
                  <c:v>'PRIOR'</c:v>
                </c:pt>
                <c:pt idx="127">
                  <c:v>'RALT'</c:v>
                </c:pt>
              </c:strCache>
            </c:strRef>
          </c:cat>
          <c:val>
            <c:numRef>
              <c:f>LevelOutResults!$B$2:$B$129</c:f>
              <c:numCache>
                <c:formatCode>General</c:formatCode>
                <c:ptCount val="128"/>
                <c:pt idx="0">
                  <c:v>1.07853655073401E-3</c:v>
                </c:pt>
                <c:pt idx="1">
                  <c:v>9.1189486388628099E-4</c:v>
                </c:pt>
                <c:pt idx="2">
                  <c:v>1.0740244065978301E-3</c:v>
                </c:pt>
                <c:pt idx="3">
                  <c:v>9.845335478968311E-4</c:v>
                </c:pt>
                <c:pt idx="4">
                  <c:v>1.0782509375592501E-3</c:v>
                </c:pt>
                <c:pt idx="5">
                  <c:v>1.10089513209065E-3</c:v>
                </c:pt>
                <c:pt idx="6">
                  <c:v>1.0777792678020701E-3</c:v>
                </c:pt>
                <c:pt idx="7">
                  <c:v>1.0472542577444001E-3</c:v>
                </c:pt>
                <c:pt idx="8">
                  <c:v>9.1063765589379105E-4</c:v>
                </c:pt>
                <c:pt idx="9">
                  <c:v>1.0183877761913401E-3</c:v>
                </c:pt>
                <c:pt idx="10">
                  <c:v>9.2046250353880802E-4</c:v>
                </c:pt>
                <c:pt idx="11">
                  <c:v>5.1629341558267398E-4</c:v>
                </c:pt>
                <c:pt idx="12">
                  <c:v>6.05136113718654E-4</c:v>
                </c:pt>
                <c:pt idx="13">
                  <c:v>4.74945241607438E-4</c:v>
                </c:pt>
                <c:pt idx="14">
                  <c:v>1.06675095946921E-3</c:v>
                </c:pt>
                <c:pt idx="15">
                  <c:v>1.0844632030659999E-3</c:v>
                </c:pt>
                <c:pt idx="16">
                  <c:v>1.04197398417594E-3</c:v>
                </c:pt>
                <c:pt idx="17">
                  <c:v>1.0616931010520899E-3</c:v>
                </c:pt>
                <c:pt idx="18">
                  <c:v>7.3689151133163495E-4</c:v>
                </c:pt>
                <c:pt idx="19">
                  <c:v>1.0451589110902499E-3</c:v>
                </c:pt>
                <c:pt idx="20">
                  <c:v>1.01481829153815E-3</c:v>
                </c:pt>
                <c:pt idx="21">
                  <c:v>9.3075298377363598E-4</c:v>
                </c:pt>
                <c:pt idx="22">
                  <c:v>7.9455545125385499E-4</c:v>
                </c:pt>
                <c:pt idx="23">
                  <c:v>9.6063585067205802E-4</c:v>
                </c:pt>
                <c:pt idx="24">
                  <c:v>9.42067855706048E-4</c:v>
                </c:pt>
                <c:pt idx="25">
                  <c:v>8.9513209065307802E-4</c:v>
                </c:pt>
                <c:pt idx="26">
                  <c:v>9.5505900496178095E-4</c:v>
                </c:pt>
                <c:pt idx="27">
                  <c:v>2.95024808904385E-4</c:v>
                </c:pt>
                <c:pt idx="28">
                  <c:v>1.04027798594294E-3</c:v>
                </c:pt>
                <c:pt idx="29">
                  <c:v>9.0586026552232795E-4</c:v>
                </c:pt>
                <c:pt idx="30">
                  <c:v>3.4531312860399597E-4</c:v>
                </c:pt>
                <c:pt idx="31">
                  <c:v>9.0239595905413305E-4</c:v>
                </c:pt>
                <c:pt idx="32">
                  <c:v>8.1419184275560795E-4</c:v>
                </c:pt>
                <c:pt idx="33">
                  <c:v>6.3251530999955299E-4</c:v>
                </c:pt>
                <c:pt idx="34">
                  <c:v>6.1938447096687699E-4</c:v>
                </c:pt>
                <c:pt idx="35">
                  <c:v>6.6157078360377301E-4</c:v>
                </c:pt>
                <c:pt idx="36">
                  <c:v>4.9059049662509495E-4</c:v>
                </c:pt>
                <c:pt idx="37">
                  <c:v>5.6769925349783195E-4</c:v>
                </c:pt>
                <c:pt idx="38">
                  <c:v>7.8533592597559304E-4</c:v>
                </c:pt>
                <c:pt idx="39">
                  <c:v>8.0461311519377805E-4</c:v>
                </c:pt>
                <c:pt idx="40">
                  <c:v>8.8507442671315495E-4</c:v>
                </c:pt>
                <c:pt idx="41">
                  <c:v>4.13481739752358E-4</c:v>
                </c:pt>
                <c:pt idx="42">
                  <c:v>2.4138393455813299E-4</c:v>
                </c:pt>
                <c:pt idx="43">
                  <c:v>1.7433284162531799E-4</c:v>
                </c:pt>
                <c:pt idx="44">
                  <c:v>1.1122628596143399E-3</c:v>
                </c:pt>
                <c:pt idx="45">
                  <c:v>8.6454002950248098E-4</c:v>
                </c:pt>
                <c:pt idx="46">
                  <c:v>3.4531312860399597E-4</c:v>
                </c:pt>
                <c:pt idx="47">
                  <c:v>1.0627598229851101E-3</c:v>
                </c:pt>
                <c:pt idx="48">
                  <c:v>9.6295685004280996E-4</c:v>
                </c:pt>
                <c:pt idx="49">
                  <c:v>5.8334450851548901E-4</c:v>
                </c:pt>
                <c:pt idx="50">
                  <c:v>7.4314961333869702E-4</c:v>
                </c:pt>
                <c:pt idx="51">
                  <c:v>1.02717116596693E-3</c:v>
                </c:pt>
                <c:pt idx="52">
                  <c:v>1.11482918734075E-3</c:v>
                </c:pt>
                <c:pt idx="53">
                  <c:v>7.2079924902775897E-4</c:v>
                </c:pt>
                <c:pt idx="54">
                  <c:v>1.9109561485852199E-4</c:v>
                </c:pt>
                <c:pt idx="55">
                  <c:v>1.94448169505163E-4</c:v>
                </c:pt>
                <c:pt idx="56">
                  <c:v>7.0403647579455502E-4</c:v>
                </c:pt>
                <c:pt idx="57">
                  <c:v>1.6427517768539599E-4</c:v>
                </c:pt>
                <c:pt idx="58">
                  <c:v>1.7433284162531799E-4</c:v>
                </c:pt>
                <c:pt idx="59">
                  <c:v>6.8643556389969202E-4</c:v>
                </c:pt>
                <c:pt idx="60">
                  <c:v>9.0183719994635901E-4</c:v>
                </c:pt>
                <c:pt idx="61">
                  <c:v>9.6218318358589304E-4</c:v>
                </c:pt>
                <c:pt idx="62">
                  <c:v>4.8165035090072002E-4</c:v>
                </c:pt>
                <c:pt idx="63">
                  <c:v>5.7328684457556703E-4</c:v>
                </c:pt>
                <c:pt idx="64">
                  <c:v>5.4981896204908101E-4</c:v>
                </c:pt>
                <c:pt idx="65">
                  <c:v>5.1629341558267398E-4</c:v>
                </c:pt>
                <c:pt idx="66">
                  <c:v>6.3251530999955299E-4</c:v>
                </c:pt>
                <c:pt idx="67">
                  <c:v>4.35832104063296E-4</c:v>
                </c:pt>
                <c:pt idx="68">
                  <c:v>5.8334450851548901E-4</c:v>
                </c:pt>
                <c:pt idx="69">
                  <c:v>8.24728443073622E-4</c:v>
                </c:pt>
                <c:pt idx="70">
                  <c:v>6.37823521523401E-4</c:v>
                </c:pt>
                <c:pt idx="71">
                  <c:v>1.6092262303875601E-4</c:v>
                </c:pt>
                <c:pt idx="72">
                  <c:v>5.0958830628939299E-4</c:v>
                </c:pt>
                <c:pt idx="73">
                  <c:v>3.9224889365696699E-4</c:v>
                </c:pt>
                <c:pt idx="74">
                  <c:v>1.7433284162531799E-4</c:v>
                </c:pt>
                <c:pt idx="75">
                  <c:v>5.8222699029994202E-4</c:v>
                </c:pt>
                <c:pt idx="76">
                  <c:v>6.9062625720799195E-4</c:v>
                </c:pt>
                <c:pt idx="77">
                  <c:v>5.3305618881587804E-4</c:v>
                </c:pt>
                <c:pt idx="78">
                  <c:v>2.51441598498056E-4</c:v>
                </c:pt>
                <c:pt idx="79">
                  <c:v>4.9841312413392304E-4</c:v>
                </c:pt>
                <c:pt idx="80">
                  <c:v>5.9340217245541099E-4</c:v>
                </c:pt>
                <c:pt idx="81">
                  <c:v>4.7047516874525099E-4</c:v>
                </c:pt>
                <c:pt idx="82" formatCode="0.00E+00">
                  <c:v>8.7166420812659199E-5</c:v>
                </c:pt>
                <c:pt idx="83">
                  <c:v>5.3864377989361204E-4</c:v>
                </c:pt>
                <c:pt idx="84">
                  <c:v>7.0940056322918096E-4</c:v>
                </c:pt>
                <c:pt idx="85">
                  <c:v>8.6160654418667001E-4</c:v>
                </c:pt>
                <c:pt idx="86">
                  <c:v>1.00576639399222E-4</c:v>
                </c:pt>
                <c:pt idx="87" formatCode="0.00E+00">
                  <c:v>9.3871530105940694E-5</c:v>
                </c:pt>
                <c:pt idx="88">
                  <c:v>5.2970363416923695E-4</c:v>
                </c:pt>
                <c:pt idx="89">
                  <c:v>1.3410218586563E-4</c:v>
                </c:pt>
                <c:pt idx="90">
                  <c:v>8.2137588842698102E-4</c:v>
                </c:pt>
                <c:pt idx="91">
                  <c:v>7.9790800590049597E-4</c:v>
                </c:pt>
                <c:pt idx="92">
                  <c:v>5.8669706316213E-4</c:v>
                </c:pt>
                <c:pt idx="93">
                  <c:v>8.4484377095346704E-4</c:v>
                </c:pt>
                <c:pt idx="94">
                  <c:v>1.3074963121898899E-4</c:v>
                </c:pt>
                <c:pt idx="95">
                  <c:v>1.4080729515891099E-4</c:v>
                </c:pt>
                <c:pt idx="96">
                  <c:v>4.8947297840954795E-4</c:v>
                </c:pt>
                <c:pt idx="97">
                  <c:v>2.34678825264852E-4</c:v>
                </c:pt>
                <c:pt idx="98">
                  <c:v>6.0681239104197395E-4</c:v>
                </c:pt>
                <c:pt idx="99">
                  <c:v>5.6658173528228496E-4</c:v>
                </c:pt>
                <c:pt idx="100" formatCode="0.00E+00">
                  <c:v>5.6993428992892602E-5</c:v>
                </c:pt>
                <c:pt idx="101">
                  <c:v>1.00241383934558E-3</c:v>
                </c:pt>
                <c:pt idx="102" formatCode="0.00E+00">
                  <c:v>1.3410218586562999E-5</c:v>
                </c:pt>
                <c:pt idx="103" formatCode="0.00E+00">
                  <c:v>3.3525546466407401E-6</c:v>
                </c:pt>
                <c:pt idx="104" formatCode="0.00E+00">
                  <c:v>3.3525546466407401E-6</c:v>
                </c:pt>
                <c:pt idx="105" formatCode="0.00E+00">
                  <c:v>3.3525546466407401E-6</c:v>
                </c:pt>
                <c:pt idx="106" formatCode="0.00E+00">
                  <c:v>3.3525546466407401E-6</c:v>
                </c:pt>
                <c:pt idx="107" formatCode="0.00E+00">
                  <c:v>3.3525546466407401E-6</c:v>
                </c:pt>
                <c:pt idx="108" formatCode="0.00E+00">
                  <c:v>3.3525546466407401E-6</c:v>
                </c:pt>
                <c:pt idx="109" formatCode="0.00E+00">
                  <c:v>3.3525546466407401E-6</c:v>
                </c:pt>
                <c:pt idx="110" formatCode="0.00E+00">
                  <c:v>3.3525546466407401E-6</c:v>
                </c:pt>
                <c:pt idx="111" formatCode="0.00E+00">
                  <c:v>3.3525546466407401E-6</c:v>
                </c:pt>
                <c:pt idx="112" formatCode="0.00E+00">
                  <c:v>3.0172991819766699E-5</c:v>
                </c:pt>
                <c:pt idx="113" formatCode="0.00E+00">
                  <c:v>3.6878101113048098E-5</c:v>
                </c:pt>
                <c:pt idx="114" formatCode="0.00E+00">
                  <c:v>4.02306557596889E-5</c:v>
                </c:pt>
                <c:pt idx="115" formatCode="0.00E+00">
                  <c:v>1.00576639399222E-5</c:v>
                </c:pt>
                <c:pt idx="116" formatCode="0.00E+00">
                  <c:v>9.3871530105940694E-5</c:v>
                </c:pt>
                <c:pt idx="117" formatCode="0.00E+00">
                  <c:v>2.3467882526485201E-5</c:v>
                </c:pt>
                <c:pt idx="118">
                  <c:v>1.9780072415180399E-4</c:v>
                </c:pt>
                <c:pt idx="119" formatCode="0.00E+00">
                  <c:v>1.00576639399222E-5</c:v>
                </c:pt>
                <c:pt idx="120" formatCode="0.00E+00">
                  <c:v>7.0403647579455605E-5</c:v>
                </c:pt>
                <c:pt idx="121" formatCode="0.00E+00">
                  <c:v>4.35832104063296E-5</c:v>
                </c:pt>
                <c:pt idx="122" formatCode="0.00E+00">
                  <c:v>5.0288319699611101E-5</c:v>
                </c:pt>
                <c:pt idx="123" formatCode="0.00E+00">
                  <c:v>1.6762773233203699E-5</c:v>
                </c:pt>
                <c:pt idx="124" formatCode="0.00E+00">
                  <c:v>1.3410218586562999E-5</c:v>
                </c:pt>
                <c:pt idx="125">
                  <c:v>1.10412443105176E-3</c:v>
                </c:pt>
                <c:pt idx="126">
                  <c:v>1.0566134727996101E-3</c:v>
                </c:pt>
                <c:pt idx="127" formatCode="0.00E+00">
                  <c:v>4.02306557596889E-5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502A-4E2F-94FE-50DF338E2B91}"/>
            </c:ext>
          </c:extLst>
        </c:ser>
        <c:ser>
          <c:idx val="4"/>
          <c:order val="4"/>
          <c:tx>
            <c:v>Uniform Distribution </c:v>
          </c:tx>
          <c:spPr>
            <a:ln w="34925" cap="rnd">
              <a:solidFill>
                <a:schemeClr val="accent2"/>
              </a:solidFill>
              <a:prstDash val="sysDot"/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val>
            <c:numRef>
              <c:f>LevelOutResults!$F$2:$F$129</c:f>
              <c:numCache>
                <c:formatCode>General</c:formatCode>
                <c:ptCount val="128"/>
                <c:pt idx="0">
                  <c:v>7.8125E-3</c:v>
                </c:pt>
                <c:pt idx="1">
                  <c:v>7.8125E-3</c:v>
                </c:pt>
                <c:pt idx="2">
                  <c:v>7.8125E-3</c:v>
                </c:pt>
                <c:pt idx="3">
                  <c:v>7.8125E-3</c:v>
                </c:pt>
                <c:pt idx="4">
                  <c:v>7.8125E-3</c:v>
                </c:pt>
                <c:pt idx="5">
                  <c:v>7.8125E-3</c:v>
                </c:pt>
                <c:pt idx="6">
                  <c:v>7.8125E-3</c:v>
                </c:pt>
                <c:pt idx="7">
                  <c:v>7.8125E-3</c:v>
                </c:pt>
                <c:pt idx="8">
                  <c:v>7.8125E-3</c:v>
                </c:pt>
                <c:pt idx="9">
                  <c:v>7.8125E-3</c:v>
                </c:pt>
                <c:pt idx="10">
                  <c:v>7.8125E-3</c:v>
                </c:pt>
                <c:pt idx="11">
                  <c:v>7.8125E-3</c:v>
                </c:pt>
                <c:pt idx="12">
                  <c:v>7.8125E-3</c:v>
                </c:pt>
                <c:pt idx="13">
                  <c:v>7.8125E-3</c:v>
                </c:pt>
                <c:pt idx="14">
                  <c:v>7.8125E-3</c:v>
                </c:pt>
                <c:pt idx="15">
                  <c:v>7.8125E-3</c:v>
                </c:pt>
                <c:pt idx="16">
                  <c:v>7.8125E-3</c:v>
                </c:pt>
                <c:pt idx="17">
                  <c:v>7.8125E-3</c:v>
                </c:pt>
                <c:pt idx="18">
                  <c:v>7.8125E-3</c:v>
                </c:pt>
                <c:pt idx="19">
                  <c:v>7.8125E-3</c:v>
                </c:pt>
                <c:pt idx="20">
                  <c:v>7.8125E-3</c:v>
                </c:pt>
                <c:pt idx="21">
                  <c:v>7.8125E-3</c:v>
                </c:pt>
                <c:pt idx="22">
                  <c:v>7.8125E-3</c:v>
                </c:pt>
                <c:pt idx="23">
                  <c:v>7.8125E-3</c:v>
                </c:pt>
                <c:pt idx="24">
                  <c:v>7.8125E-3</c:v>
                </c:pt>
                <c:pt idx="25">
                  <c:v>7.8125E-3</c:v>
                </c:pt>
                <c:pt idx="26">
                  <c:v>7.8125E-3</c:v>
                </c:pt>
                <c:pt idx="27">
                  <c:v>7.8125E-3</c:v>
                </c:pt>
                <c:pt idx="28">
                  <c:v>7.8125E-3</c:v>
                </c:pt>
                <c:pt idx="29">
                  <c:v>7.8125E-3</c:v>
                </c:pt>
                <c:pt idx="30">
                  <c:v>7.8125E-3</c:v>
                </c:pt>
                <c:pt idx="31">
                  <c:v>7.8125E-3</c:v>
                </c:pt>
                <c:pt idx="32">
                  <c:v>7.8125E-3</c:v>
                </c:pt>
                <c:pt idx="33">
                  <c:v>7.8125E-3</c:v>
                </c:pt>
                <c:pt idx="34">
                  <c:v>7.8125E-3</c:v>
                </c:pt>
                <c:pt idx="35">
                  <c:v>7.8125E-3</c:v>
                </c:pt>
                <c:pt idx="36">
                  <c:v>7.8125E-3</c:v>
                </c:pt>
                <c:pt idx="37">
                  <c:v>7.8125E-3</c:v>
                </c:pt>
                <c:pt idx="38">
                  <c:v>7.8125E-3</c:v>
                </c:pt>
                <c:pt idx="39">
                  <c:v>7.8125E-3</c:v>
                </c:pt>
                <c:pt idx="40">
                  <c:v>7.8125E-3</c:v>
                </c:pt>
                <c:pt idx="41">
                  <c:v>7.8125E-3</c:v>
                </c:pt>
                <c:pt idx="42">
                  <c:v>7.8125E-3</c:v>
                </c:pt>
                <c:pt idx="43">
                  <c:v>7.8125E-3</c:v>
                </c:pt>
                <c:pt idx="44">
                  <c:v>7.8125E-3</c:v>
                </c:pt>
                <c:pt idx="45">
                  <c:v>7.8125E-3</c:v>
                </c:pt>
                <c:pt idx="46">
                  <c:v>7.8125E-3</c:v>
                </c:pt>
                <c:pt idx="47">
                  <c:v>7.8125E-3</c:v>
                </c:pt>
                <c:pt idx="48">
                  <c:v>7.8125E-3</c:v>
                </c:pt>
                <c:pt idx="49">
                  <c:v>7.8125E-3</c:v>
                </c:pt>
                <c:pt idx="50">
                  <c:v>7.8125E-3</c:v>
                </c:pt>
                <c:pt idx="51">
                  <c:v>7.8125E-3</c:v>
                </c:pt>
                <c:pt idx="52">
                  <c:v>7.8125E-3</c:v>
                </c:pt>
                <c:pt idx="53">
                  <c:v>7.8125E-3</c:v>
                </c:pt>
                <c:pt idx="54">
                  <c:v>7.8125E-3</c:v>
                </c:pt>
                <c:pt idx="55">
                  <c:v>7.8125E-3</c:v>
                </c:pt>
                <c:pt idx="56">
                  <c:v>7.8125E-3</c:v>
                </c:pt>
                <c:pt idx="57">
                  <c:v>7.8125E-3</c:v>
                </c:pt>
                <c:pt idx="58">
                  <c:v>7.8125E-3</c:v>
                </c:pt>
                <c:pt idx="59">
                  <c:v>7.8125E-3</c:v>
                </c:pt>
                <c:pt idx="60">
                  <c:v>7.8125E-3</c:v>
                </c:pt>
                <c:pt idx="61">
                  <c:v>7.8125E-3</c:v>
                </c:pt>
                <c:pt idx="62">
                  <c:v>7.8125E-3</c:v>
                </c:pt>
                <c:pt idx="63">
                  <c:v>7.8125E-3</c:v>
                </c:pt>
                <c:pt idx="64">
                  <c:v>7.8125E-3</c:v>
                </c:pt>
                <c:pt idx="65">
                  <c:v>7.8125E-3</c:v>
                </c:pt>
                <c:pt idx="66">
                  <c:v>7.8125E-3</c:v>
                </c:pt>
                <c:pt idx="67">
                  <c:v>7.8125E-3</c:v>
                </c:pt>
                <c:pt idx="68">
                  <c:v>7.8125E-3</c:v>
                </c:pt>
                <c:pt idx="69">
                  <c:v>7.8125E-3</c:v>
                </c:pt>
                <c:pt idx="70">
                  <c:v>7.8125E-3</c:v>
                </c:pt>
                <c:pt idx="71">
                  <c:v>7.8125E-3</c:v>
                </c:pt>
                <c:pt idx="72">
                  <c:v>7.8125E-3</c:v>
                </c:pt>
                <c:pt idx="73">
                  <c:v>7.8125E-3</c:v>
                </c:pt>
                <c:pt idx="74">
                  <c:v>7.8125E-3</c:v>
                </c:pt>
                <c:pt idx="75">
                  <c:v>7.8125E-3</c:v>
                </c:pt>
                <c:pt idx="76">
                  <c:v>7.8125E-3</c:v>
                </c:pt>
                <c:pt idx="77">
                  <c:v>7.8125E-3</c:v>
                </c:pt>
                <c:pt idx="78">
                  <c:v>7.8125E-3</c:v>
                </c:pt>
                <c:pt idx="79">
                  <c:v>7.8125E-3</c:v>
                </c:pt>
                <c:pt idx="80">
                  <c:v>7.8125E-3</c:v>
                </c:pt>
                <c:pt idx="81">
                  <c:v>7.8125E-3</c:v>
                </c:pt>
                <c:pt idx="82">
                  <c:v>7.8125E-3</c:v>
                </c:pt>
                <c:pt idx="83">
                  <c:v>7.8125E-3</c:v>
                </c:pt>
                <c:pt idx="84">
                  <c:v>7.8125E-3</c:v>
                </c:pt>
                <c:pt idx="85">
                  <c:v>7.8125E-3</c:v>
                </c:pt>
                <c:pt idx="86">
                  <c:v>7.8125E-3</c:v>
                </c:pt>
                <c:pt idx="87">
                  <c:v>7.8125E-3</c:v>
                </c:pt>
                <c:pt idx="88">
                  <c:v>7.8125E-3</c:v>
                </c:pt>
                <c:pt idx="89">
                  <c:v>7.8125E-3</c:v>
                </c:pt>
                <c:pt idx="90">
                  <c:v>7.8125E-3</c:v>
                </c:pt>
                <c:pt idx="91">
                  <c:v>7.8125E-3</c:v>
                </c:pt>
                <c:pt idx="92">
                  <c:v>7.8125E-3</c:v>
                </c:pt>
                <c:pt idx="93">
                  <c:v>7.8125E-3</c:v>
                </c:pt>
                <c:pt idx="94">
                  <c:v>7.8125E-3</c:v>
                </c:pt>
                <c:pt idx="95">
                  <c:v>7.8125E-3</c:v>
                </c:pt>
                <c:pt idx="96">
                  <c:v>7.8125E-3</c:v>
                </c:pt>
                <c:pt idx="97">
                  <c:v>7.8125E-3</c:v>
                </c:pt>
                <c:pt idx="98">
                  <c:v>7.8125E-3</c:v>
                </c:pt>
                <c:pt idx="99">
                  <c:v>7.8125E-3</c:v>
                </c:pt>
                <c:pt idx="100">
                  <c:v>7.8125E-3</c:v>
                </c:pt>
                <c:pt idx="101">
                  <c:v>7.8125E-3</c:v>
                </c:pt>
                <c:pt idx="102">
                  <c:v>7.8125E-3</c:v>
                </c:pt>
                <c:pt idx="103">
                  <c:v>7.8125E-3</c:v>
                </c:pt>
                <c:pt idx="104">
                  <c:v>7.8125E-3</c:v>
                </c:pt>
                <c:pt idx="105">
                  <c:v>7.8125E-3</c:v>
                </c:pt>
                <c:pt idx="106">
                  <c:v>7.8125E-3</c:v>
                </c:pt>
                <c:pt idx="107">
                  <c:v>7.8125E-3</c:v>
                </c:pt>
                <c:pt idx="108">
                  <c:v>7.8125E-3</c:v>
                </c:pt>
                <c:pt idx="109">
                  <c:v>7.8125E-3</c:v>
                </c:pt>
                <c:pt idx="110">
                  <c:v>7.8125E-3</c:v>
                </c:pt>
                <c:pt idx="111">
                  <c:v>7.8125E-3</c:v>
                </c:pt>
                <c:pt idx="112">
                  <c:v>7.8125E-3</c:v>
                </c:pt>
                <c:pt idx="113">
                  <c:v>7.8125E-3</c:v>
                </c:pt>
                <c:pt idx="114">
                  <c:v>7.8125E-3</c:v>
                </c:pt>
                <c:pt idx="115">
                  <c:v>7.8125E-3</c:v>
                </c:pt>
                <c:pt idx="116">
                  <c:v>7.8125E-3</c:v>
                </c:pt>
                <c:pt idx="117">
                  <c:v>7.8125E-3</c:v>
                </c:pt>
                <c:pt idx="118">
                  <c:v>7.8125E-3</c:v>
                </c:pt>
                <c:pt idx="119">
                  <c:v>7.8125E-3</c:v>
                </c:pt>
                <c:pt idx="120">
                  <c:v>7.8125E-3</c:v>
                </c:pt>
                <c:pt idx="121">
                  <c:v>7.8125E-3</c:v>
                </c:pt>
                <c:pt idx="122">
                  <c:v>7.8125E-3</c:v>
                </c:pt>
                <c:pt idx="123">
                  <c:v>7.8125E-3</c:v>
                </c:pt>
                <c:pt idx="124">
                  <c:v>7.8125E-3</c:v>
                </c:pt>
                <c:pt idx="125">
                  <c:v>7.8125E-3</c:v>
                </c:pt>
                <c:pt idx="126">
                  <c:v>7.8125E-3</c:v>
                </c:pt>
                <c:pt idx="127">
                  <c:v>7.8125E-3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502A-4E2F-94FE-50DF338E2B91}"/>
            </c:ext>
          </c:extLst>
        </c:ser>
        <c:ser>
          <c:idx val="5"/>
          <c:order val="5"/>
          <c:tx>
            <c:v>Uniform Distribution for k + 1</c:v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val>
            <c:numRef>
              <c:f>LevelOutResults!$G$2:$G$129</c:f>
              <c:numCache>
                <c:formatCode>General</c:formatCode>
                <c:ptCount val="128"/>
                <c:pt idx="0">
                  <c:v>3.90625E-3</c:v>
                </c:pt>
                <c:pt idx="1">
                  <c:v>3.90625E-3</c:v>
                </c:pt>
                <c:pt idx="2">
                  <c:v>3.90625E-3</c:v>
                </c:pt>
                <c:pt idx="3">
                  <c:v>3.90625E-3</c:v>
                </c:pt>
                <c:pt idx="4">
                  <c:v>3.90625E-3</c:v>
                </c:pt>
                <c:pt idx="5">
                  <c:v>3.90625E-3</c:v>
                </c:pt>
                <c:pt idx="6">
                  <c:v>3.90625E-3</c:v>
                </c:pt>
                <c:pt idx="7">
                  <c:v>3.90625E-3</c:v>
                </c:pt>
                <c:pt idx="8">
                  <c:v>3.90625E-3</c:v>
                </c:pt>
                <c:pt idx="9">
                  <c:v>3.90625E-3</c:v>
                </c:pt>
                <c:pt idx="10">
                  <c:v>3.90625E-3</c:v>
                </c:pt>
                <c:pt idx="11">
                  <c:v>3.90625E-3</c:v>
                </c:pt>
                <c:pt idx="12">
                  <c:v>3.90625E-3</c:v>
                </c:pt>
                <c:pt idx="13">
                  <c:v>3.90625E-3</c:v>
                </c:pt>
                <c:pt idx="14">
                  <c:v>3.90625E-3</c:v>
                </c:pt>
                <c:pt idx="15">
                  <c:v>3.90625E-3</c:v>
                </c:pt>
                <c:pt idx="16">
                  <c:v>3.90625E-3</c:v>
                </c:pt>
                <c:pt idx="17">
                  <c:v>3.90625E-3</c:v>
                </c:pt>
                <c:pt idx="18">
                  <c:v>3.90625E-3</c:v>
                </c:pt>
                <c:pt idx="19">
                  <c:v>3.90625E-3</c:v>
                </c:pt>
                <c:pt idx="20">
                  <c:v>3.90625E-3</c:v>
                </c:pt>
                <c:pt idx="21">
                  <c:v>3.90625E-3</c:v>
                </c:pt>
                <c:pt idx="22">
                  <c:v>3.90625E-3</c:v>
                </c:pt>
                <c:pt idx="23">
                  <c:v>3.90625E-3</c:v>
                </c:pt>
                <c:pt idx="24">
                  <c:v>3.90625E-3</c:v>
                </c:pt>
                <c:pt idx="25">
                  <c:v>3.90625E-3</c:v>
                </c:pt>
                <c:pt idx="26">
                  <c:v>3.90625E-3</c:v>
                </c:pt>
                <c:pt idx="27">
                  <c:v>3.90625E-3</c:v>
                </c:pt>
                <c:pt idx="28">
                  <c:v>3.90625E-3</c:v>
                </c:pt>
                <c:pt idx="29">
                  <c:v>3.90625E-3</c:v>
                </c:pt>
                <c:pt idx="30">
                  <c:v>3.90625E-3</c:v>
                </c:pt>
                <c:pt idx="31">
                  <c:v>3.90625E-3</c:v>
                </c:pt>
                <c:pt idx="32">
                  <c:v>3.90625E-3</c:v>
                </c:pt>
                <c:pt idx="33">
                  <c:v>3.90625E-3</c:v>
                </c:pt>
                <c:pt idx="34">
                  <c:v>3.90625E-3</c:v>
                </c:pt>
                <c:pt idx="35">
                  <c:v>3.90625E-3</c:v>
                </c:pt>
                <c:pt idx="36">
                  <c:v>3.90625E-3</c:v>
                </c:pt>
                <c:pt idx="37">
                  <c:v>3.90625E-3</c:v>
                </c:pt>
                <c:pt idx="38">
                  <c:v>3.90625E-3</c:v>
                </c:pt>
                <c:pt idx="39">
                  <c:v>3.90625E-3</c:v>
                </c:pt>
                <c:pt idx="40">
                  <c:v>3.90625E-3</c:v>
                </c:pt>
                <c:pt idx="41">
                  <c:v>3.90625E-3</c:v>
                </c:pt>
                <c:pt idx="42">
                  <c:v>3.90625E-3</c:v>
                </c:pt>
                <c:pt idx="43">
                  <c:v>3.90625E-3</c:v>
                </c:pt>
                <c:pt idx="44">
                  <c:v>3.90625E-3</c:v>
                </c:pt>
                <c:pt idx="45">
                  <c:v>3.90625E-3</c:v>
                </c:pt>
                <c:pt idx="46">
                  <c:v>3.90625E-3</c:v>
                </c:pt>
                <c:pt idx="47">
                  <c:v>3.90625E-3</c:v>
                </c:pt>
                <c:pt idx="48">
                  <c:v>3.90625E-3</c:v>
                </c:pt>
                <c:pt idx="49">
                  <c:v>3.90625E-3</c:v>
                </c:pt>
                <c:pt idx="50">
                  <c:v>3.90625E-3</c:v>
                </c:pt>
                <c:pt idx="51">
                  <c:v>3.90625E-3</c:v>
                </c:pt>
                <c:pt idx="52">
                  <c:v>3.90625E-3</c:v>
                </c:pt>
                <c:pt idx="53">
                  <c:v>3.90625E-3</c:v>
                </c:pt>
                <c:pt idx="54">
                  <c:v>3.90625E-3</c:v>
                </c:pt>
                <c:pt idx="55">
                  <c:v>3.90625E-3</c:v>
                </c:pt>
                <c:pt idx="56">
                  <c:v>3.90625E-3</c:v>
                </c:pt>
                <c:pt idx="57">
                  <c:v>3.90625E-3</c:v>
                </c:pt>
                <c:pt idx="58">
                  <c:v>3.90625E-3</c:v>
                </c:pt>
                <c:pt idx="59">
                  <c:v>3.90625E-3</c:v>
                </c:pt>
                <c:pt idx="60">
                  <c:v>3.90625E-3</c:v>
                </c:pt>
                <c:pt idx="61">
                  <c:v>3.90625E-3</c:v>
                </c:pt>
                <c:pt idx="62">
                  <c:v>3.90625E-3</c:v>
                </c:pt>
                <c:pt idx="63">
                  <c:v>3.90625E-3</c:v>
                </c:pt>
                <c:pt idx="64">
                  <c:v>3.90625E-3</c:v>
                </c:pt>
                <c:pt idx="65">
                  <c:v>3.90625E-3</c:v>
                </c:pt>
                <c:pt idx="66">
                  <c:v>3.90625E-3</c:v>
                </c:pt>
                <c:pt idx="67">
                  <c:v>3.90625E-3</c:v>
                </c:pt>
                <c:pt idx="68">
                  <c:v>3.90625E-3</c:v>
                </c:pt>
                <c:pt idx="69">
                  <c:v>3.90625E-3</c:v>
                </c:pt>
                <c:pt idx="70">
                  <c:v>3.90625E-3</c:v>
                </c:pt>
                <c:pt idx="71">
                  <c:v>3.90625E-3</c:v>
                </c:pt>
                <c:pt idx="72">
                  <c:v>3.90625E-3</c:v>
                </c:pt>
                <c:pt idx="73">
                  <c:v>3.90625E-3</c:v>
                </c:pt>
                <c:pt idx="74">
                  <c:v>3.90625E-3</c:v>
                </c:pt>
                <c:pt idx="75">
                  <c:v>3.90625E-3</c:v>
                </c:pt>
                <c:pt idx="76">
                  <c:v>3.90625E-3</c:v>
                </c:pt>
                <c:pt idx="77">
                  <c:v>3.90625E-3</c:v>
                </c:pt>
                <c:pt idx="78">
                  <c:v>3.90625E-3</c:v>
                </c:pt>
                <c:pt idx="79">
                  <c:v>3.90625E-3</c:v>
                </c:pt>
                <c:pt idx="80">
                  <c:v>3.90625E-3</c:v>
                </c:pt>
                <c:pt idx="81">
                  <c:v>3.90625E-3</c:v>
                </c:pt>
                <c:pt idx="82">
                  <c:v>3.90625E-3</c:v>
                </c:pt>
                <c:pt idx="83">
                  <c:v>3.90625E-3</c:v>
                </c:pt>
                <c:pt idx="84">
                  <c:v>3.90625E-3</c:v>
                </c:pt>
                <c:pt idx="85">
                  <c:v>3.90625E-3</c:v>
                </c:pt>
                <c:pt idx="86">
                  <c:v>3.90625E-3</c:v>
                </c:pt>
                <c:pt idx="87">
                  <c:v>3.90625E-3</c:v>
                </c:pt>
                <c:pt idx="88">
                  <c:v>3.90625E-3</c:v>
                </c:pt>
                <c:pt idx="89">
                  <c:v>3.90625E-3</c:v>
                </c:pt>
                <c:pt idx="90">
                  <c:v>3.90625E-3</c:v>
                </c:pt>
                <c:pt idx="91">
                  <c:v>3.90625E-3</c:v>
                </c:pt>
                <c:pt idx="92">
                  <c:v>3.90625E-3</c:v>
                </c:pt>
                <c:pt idx="93">
                  <c:v>3.90625E-3</c:v>
                </c:pt>
                <c:pt idx="94">
                  <c:v>3.90625E-3</c:v>
                </c:pt>
                <c:pt idx="95">
                  <c:v>3.90625E-3</c:v>
                </c:pt>
                <c:pt idx="96">
                  <c:v>3.90625E-3</c:v>
                </c:pt>
                <c:pt idx="97">
                  <c:v>3.90625E-3</c:v>
                </c:pt>
                <c:pt idx="98">
                  <c:v>3.90625E-3</c:v>
                </c:pt>
                <c:pt idx="99">
                  <c:v>3.90625E-3</c:v>
                </c:pt>
                <c:pt idx="100">
                  <c:v>3.90625E-3</c:v>
                </c:pt>
                <c:pt idx="101">
                  <c:v>3.90625E-3</c:v>
                </c:pt>
                <c:pt idx="102">
                  <c:v>3.90625E-3</c:v>
                </c:pt>
                <c:pt idx="103">
                  <c:v>3.90625E-3</c:v>
                </c:pt>
                <c:pt idx="104">
                  <c:v>3.90625E-3</c:v>
                </c:pt>
                <c:pt idx="105">
                  <c:v>3.90625E-3</c:v>
                </c:pt>
                <c:pt idx="106">
                  <c:v>3.90625E-3</c:v>
                </c:pt>
                <c:pt idx="107">
                  <c:v>3.90625E-3</c:v>
                </c:pt>
                <c:pt idx="108">
                  <c:v>3.90625E-3</c:v>
                </c:pt>
                <c:pt idx="109">
                  <c:v>3.90625E-3</c:v>
                </c:pt>
                <c:pt idx="110">
                  <c:v>3.90625E-3</c:v>
                </c:pt>
                <c:pt idx="111">
                  <c:v>3.90625E-3</c:v>
                </c:pt>
                <c:pt idx="112">
                  <c:v>3.90625E-3</c:v>
                </c:pt>
                <c:pt idx="113">
                  <c:v>3.90625E-3</c:v>
                </c:pt>
                <c:pt idx="114">
                  <c:v>3.90625E-3</c:v>
                </c:pt>
                <c:pt idx="115">
                  <c:v>3.90625E-3</c:v>
                </c:pt>
                <c:pt idx="116">
                  <c:v>3.90625E-3</c:v>
                </c:pt>
                <c:pt idx="117">
                  <c:v>3.90625E-3</c:v>
                </c:pt>
                <c:pt idx="118">
                  <c:v>3.90625E-3</c:v>
                </c:pt>
                <c:pt idx="119">
                  <c:v>3.90625E-3</c:v>
                </c:pt>
                <c:pt idx="120">
                  <c:v>3.90625E-3</c:v>
                </c:pt>
                <c:pt idx="121">
                  <c:v>3.90625E-3</c:v>
                </c:pt>
                <c:pt idx="122">
                  <c:v>3.90625E-3</c:v>
                </c:pt>
                <c:pt idx="123">
                  <c:v>3.90625E-3</c:v>
                </c:pt>
                <c:pt idx="124">
                  <c:v>3.90625E-3</c:v>
                </c:pt>
                <c:pt idx="125">
                  <c:v>3.90625E-3</c:v>
                </c:pt>
                <c:pt idx="126">
                  <c:v>3.90625E-3</c:v>
                </c:pt>
                <c:pt idx="127">
                  <c:v>3.90625E-3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502A-4E2F-94FE-50DF338E2B91}"/>
            </c:ext>
          </c:extLst>
        </c:ser>
        <c:ser>
          <c:idx val="6"/>
          <c:order val="6"/>
          <c:tx>
            <c:v>Uniform Distribution for k + 2</c:v>
          </c:tx>
          <c:spPr>
            <a:ln w="34925" cap="rnd">
              <a:solidFill>
                <a:schemeClr val="accent4"/>
              </a:solidFill>
              <a:prstDash val="sysDot"/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val>
            <c:numRef>
              <c:f>LevelOutResults!$H$2:$H$129</c:f>
              <c:numCache>
                <c:formatCode>General</c:formatCode>
                <c:ptCount val="128"/>
                <c:pt idx="0">
                  <c:v>1.953125E-3</c:v>
                </c:pt>
                <c:pt idx="1">
                  <c:v>1.953125E-3</c:v>
                </c:pt>
                <c:pt idx="2">
                  <c:v>1.953125E-3</c:v>
                </c:pt>
                <c:pt idx="3">
                  <c:v>1.953125E-3</c:v>
                </c:pt>
                <c:pt idx="4">
                  <c:v>1.953125E-3</c:v>
                </c:pt>
                <c:pt idx="5">
                  <c:v>1.953125E-3</c:v>
                </c:pt>
                <c:pt idx="6">
                  <c:v>1.953125E-3</c:v>
                </c:pt>
                <c:pt idx="7">
                  <c:v>1.953125E-3</c:v>
                </c:pt>
                <c:pt idx="8">
                  <c:v>1.953125E-3</c:v>
                </c:pt>
                <c:pt idx="9">
                  <c:v>1.953125E-3</c:v>
                </c:pt>
                <c:pt idx="10">
                  <c:v>1.953125E-3</c:v>
                </c:pt>
                <c:pt idx="11">
                  <c:v>1.953125E-3</c:v>
                </c:pt>
                <c:pt idx="12">
                  <c:v>1.953125E-3</c:v>
                </c:pt>
                <c:pt idx="13">
                  <c:v>1.953125E-3</c:v>
                </c:pt>
                <c:pt idx="14">
                  <c:v>1.953125E-3</c:v>
                </c:pt>
                <c:pt idx="15">
                  <c:v>1.953125E-3</c:v>
                </c:pt>
                <c:pt idx="16">
                  <c:v>1.953125E-3</c:v>
                </c:pt>
                <c:pt idx="17">
                  <c:v>1.953125E-3</c:v>
                </c:pt>
                <c:pt idx="18">
                  <c:v>1.953125E-3</c:v>
                </c:pt>
                <c:pt idx="19">
                  <c:v>1.953125E-3</c:v>
                </c:pt>
                <c:pt idx="20">
                  <c:v>1.953125E-3</c:v>
                </c:pt>
                <c:pt idx="21">
                  <c:v>1.953125E-3</c:v>
                </c:pt>
                <c:pt idx="22">
                  <c:v>1.953125E-3</c:v>
                </c:pt>
                <c:pt idx="23">
                  <c:v>1.953125E-3</c:v>
                </c:pt>
                <c:pt idx="24">
                  <c:v>1.953125E-3</c:v>
                </c:pt>
                <c:pt idx="25">
                  <c:v>1.953125E-3</c:v>
                </c:pt>
                <c:pt idx="26">
                  <c:v>1.953125E-3</c:v>
                </c:pt>
                <c:pt idx="27">
                  <c:v>1.953125E-3</c:v>
                </c:pt>
                <c:pt idx="28">
                  <c:v>1.953125E-3</c:v>
                </c:pt>
                <c:pt idx="29">
                  <c:v>1.953125E-3</c:v>
                </c:pt>
                <c:pt idx="30">
                  <c:v>1.953125E-3</c:v>
                </c:pt>
                <c:pt idx="31">
                  <c:v>1.953125E-3</c:v>
                </c:pt>
                <c:pt idx="32">
                  <c:v>1.953125E-3</c:v>
                </c:pt>
                <c:pt idx="33">
                  <c:v>1.953125E-3</c:v>
                </c:pt>
                <c:pt idx="34">
                  <c:v>1.953125E-3</c:v>
                </c:pt>
                <c:pt idx="35">
                  <c:v>1.953125E-3</c:v>
                </c:pt>
                <c:pt idx="36">
                  <c:v>1.953125E-3</c:v>
                </c:pt>
                <c:pt idx="37">
                  <c:v>1.953125E-3</c:v>
                </c:pt>
                <c:pt idx="38">
                  <c:v>1.953125E-3</c:v>
                </c:pt>
                <c:pt idx="39">
                  <c:v>1.953125E-3</c:v>
                </c:pt>
                <c:pt idx="40">
                  <c:v>1.953125E-3</c:v>
                </c:pt>
                <c:pt idx="41">
                  <c:v>1.953125E-3</c:v>
                </c:pt>
                <c:pt idx="42">
                  <c:v>1.953125E-3</c:v>
                </c:pt>
                <c:pt idx="43">
                  <c:v>1.953125E-3</c:v>
                </c:pt>
                <c:pt idx="44">
                  <c:v>1.953125E-3</c:v>
                </c:pt>
                <c:pt idx="45">
                  <c:v>1.953125E-3</c:v>
                </c:pt>
                <c:pt idx="46">
                  <c:v>1.953125E-3</c:v>
                </c:pt>
                <c:pt idx="47">
                  <c:v>1.953125E-3</c:v>
                </c:pt>
                <c:pt idx="48">
                  <c:v>1.953125E-3</c:v>
                </c:pt>
                <c:pt idx="49">
                  <c:v>1.953125E-3</c:v>
                </c:pt>
                <c:pt idx="50">
                  <c:v>1.953125E-3</c:v>
                </c:pt>
                <c:pt idx="51">
                  <c:v>1.953125E-3</c:v>
                </c:pt>
                <c:pt idx="52">
                  <c:v>1.953125E-3</c:v>
                </c:pt>
                <c:pt idx="53">
                  <c:v>1.953125E-3</c:v>
                </c:pt>
                <c:pt idx="54">
                  <c:v>1.953125E-3</c:v>
                </c:pt>
                <c:pt idx="55">
                  <c:v>1.953125E-3</c:v>
                </c:pt>
                <c:pt idx="56">
                  <c:v>1.953125E-3</c:v>
                </c:pt>
                <c:pt idx="57">
                  <c:v>1.953125E-3</c:v>
                </c:pt>
                <c:pt idx="58">
                  <c:v>1.953125E-3</c:v>
                </c:pt>
                <c:pt idx="59">
                  <c:v>1.953125E-3</c:v>
                </c:pt>
                <c:pt idx="60">
                  <c:v>1.953125E-3</c:v>
                </c:pt>
                <c:pt idx="61">
                  <c:v>1.953125E-3</c:v>
                </c:pt>
                <c:pt idx="62">
                  <c:v>1.953125E-3</c:v>
                </c:pt>
                <c:pt idx="63">
                  <c:v>1.953125E-3</c:v>
                </c:pt>
                <c:pt idx="64">
                  <c:v>1.953125E-3</c:v>
                </c:pt>
                <c:pt idx="65">
                  <c:v>1.953125E-3</c:v>
                </c:pt>
                <c:pt idx="66">
                  <c:v>1.953125E-3</c:v>
                </c:pt>
                <c:pt idx="67">
                  <c:v>1.953125E-3</c:v>
                </c:pt>
                <c:pt idx="68">
                  <c:v>1.953125E-3</c:v>
                </c:pt>
                <c:pt idx="69">
                  <c:v>1.953125E-3</c:v>
                </c:pt>
                <c:pt idx="70">
                  <c:v>1.953125E-3</c:v>
                </c:pt>
                <c:pt idx="71">
                  <c:v>1.953125E-3</c:v>
                </c:pt>
                <c:pt idx="72">
                  <c:v>1.953125E-3</c:v>
                </c:pt>
                <c:pt idx="73">
                  <c:v>1.953125E-3</c:v>
                </c:pt>
                <c:pt idx="74">
                  <c:v>1.953125E-3</c:v>
                </c:pt>
                <c:pt idx="75">
                  <c:v>1.953125E-3</c:v>
                </c:pt>
                <c:pt idx="76">
                  <c:v>1.953125E-3</c:v>
                </c:pt>
                <c:pt idx="77">
                  <c:v>1.953125E-3</c:v>
                </c:pt>
                <c:pt idx="78">
                  <c:v>1.953125E-3</c:v>
                </c:pt>
                <c:pt idx="79">
                  <c:v>1.953125E-3</c:v>
                </c:pt>
                <c:pt idx="80">
                  <c:v>1.953125E-3</c:v>
                </c:pt>
                <c:pt idx="81">
                  <c:v>1.953125E-3</c:v>
                </c:pt>
                <c:pt idx="82">
                  <c:v>1.953125E-3</c:v>
                </c:pt>
                <c:pt idx="83">
                  <c:v>1.953125E-3</c:v>
                </c:pt>
                <c:pt idx="84">
                  <c:v>1.953125E-3</c:v>
                </c:pt>
                <c:pt idx="85">
                  <c:v>1.953125E-3</c:v>
                </c:pt>
                <c:pt idx="86">
                  <c:v>1.953125E-3</c:v>
                </c:pt>
                <c:pt idx="87">
                  <c:v>1.953125E-3</c:v>
                </c:pt>
                <c:pt idx="88">
                  <c:v>1.953125E-3</c:v>
                </c:pt>
                <c:pt idx="89">
                  <c:v>1.953125E-3</c:v>
                </c:pt>
                <c:pt idx="90">
                  <c:v>1.953125E-3</c:v>
                </c:pt>
                <c:pt idx="91">
                  <c:v>1.953125E-3</c:v>
                </c:pt>
                <c:pt idx="92">
                  <c:v>1.953125E-3</c:v>
                </c:pt>
                <c:pt idx="93">
                  <c:v>1.953125E-3</c:v>
                </c:pt>
                <c:pt idx="94">
                  <c:v>1.953125E-3</c:v>
                </c:pt>
                <c:pt idx="95">
                  <c:v>1.953125E-3</c:v>
                </c:pt>
                <c:pt idx="96">
                  <c:v>1.953125E-3</c:v>
                </c:pt>
                <c:pt idx="97">
                  <c:v>1.953125E-3</c:v>
                </c:pt>
                <c:pt idx="98">
                  <c:v>1.953125E-3</c:v>
                </c:pt>
                <c:pt idx="99">
                  <c:v>1.953125E-3</c:v>
                </c:pt>
                <c:pt idx="100">
                  <c:v>1.953125E-3</c:v>
                </c:pt>
                <c:pt idx="101">
                  <c:v>1.953125E-3</c:v>
                </c:pt>
                <c:pt idx="102">
                  <c:v>1.953125E-3</c:v>
                </c:pt>
                <c:pt idx="103">
                  <c:v>1.953125E-3</c:v>
                </c:pt>
                <c:pt idx="104">
                  <c:v>1.953125E-3</c:v>
                </c:pt>
                <c:pt idx="105">
                  <c:v>1.953125E-3</c:v>
                </c:pt>
                <c:pt idx="106">
                  <c:v>1.953125E-3</c:v>
                </c:pt>
                <c:pt idx="107">
                  <c:v>1.953125E-3</c:v>
                </c:pt>
                <c:pt idx="108">
                  <c:v>1.953125E-3</c:v>
                </c:pt>
                <c:pt idx="109">
                  <c:v>1.953125E-3</c:v>
                </c:pt>
                <c:pt idx="110">
                  <c:v>1.953125E-3</c:v>
                </c:pt>
                <c:pt idx="111">
                  <c:v>1.953125E-3</c:v>
                </c:pt>
                <c:pt idx="112">
                  <c:v>1.953125E-3</c:v>
                </c:pt>
                <c:pt idx="113">
                  <c:v>1.953125E-3</c:v>
                </c:pt>
                <c:pt idx="114">
                  <c:v>1.953125E-3</c:v>
                </c:pt>
                <c:pt idx="115">
                  <c:v>1.953125E-3</c:v>
                </c:pt>
                <c:pt idx="116">
                  <c:v>1.953125E-3</c:v>
                </c:pt>
                <c:pt idx="117">
                  <c:v>1.953125E-3</c:v>
                </c:pt>
                <c:pt idx="118">
                  <c:v>1.953125E-3</c:v>
                </c:pt>
                <c:pt idx="119">
                  <c:v>1.953125E-3</c:v>
                </c:pt>
                <c:pt idx="120">
                  <c:v>1.953125E-3</c:v>
                </c:pt>
                <c:pt idx="121">
                  <c:v>1.953125E-3</c:v>
                </c:pt>
                <c:pt idx="122">
                  <c:v>1.953125E-3</c:v>
                </c:pt>
                <c:pt idx="123">
                  <c:v>1.953125E-3</c:v>
                </c:pt>
                <c:pt idx="124">
                  <c:v>1.953125E-3</c:v>
                </c:pt>
                <c:pt idx="125">
                  <c:v>1.953125E-3</c:v>
                </c:pt>
                <c:pt idx="126">
                  <c:v>1.953125E-3</c:v>
                </c:pt>
                <c:pt idx="127">
                  <c:v>1.953125E-3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502A-4E2F-94FE-50DF338E2B91}"/>
            </c:ext>
          </c:extLst>
        </c:ser>
        <c:ser>
          <c:idx val="7"/>
          <c:order val="7"/>
          <c:tx>
            <c:v>Uniform Distribution for k + 3</c:v>
          </c:tx>
          <c:spPr>
            <a:ln w="34925" cap="rnd">
              <a:solidFill>
                <a:schemeClr val="accent1"/>
              </a:solidFill>
              <a:prstDash val="sysDot"/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val>
            <c:numRef>
              <c:f>LevelOutResults!$I$2:$I$129</c:f>
              <c:numCache>
                <c:formatCode>General</c:formatCode>
                <c:ptCount val="128"/>
                <c:pt idx="0">
                  <c:v>9.765625E-4</c:v>
                </c:pt>
                <c:pt idx="1">
                  <c:v>9.765625E-4</c:v>
                </c:pt>
                <c:pt idx="2">
                  <c:v>9.765625E-4</c:v>
                </c:pt>
                <c:pt idx="3">
                  <c:v>9.765625E-4</c:v>
                </c:pt>
                <c:pt idx="4">
                  <c:v>9.765625E-4</c:v>
                </c:pt>
                <c:pt idx="5">
                  <c:v>9.765625E-4</c:v>
                </c:pt>
                <c:pt idx="6">
                  <c:v>9.765625E-4</c:v>
                </c:pt>
                <c:pt idx="7">
                  <c:v>9.765625E-4</c:v>
                </c:pt>
                <c:pt idx="8">
                  <c:v>9.765625E-4</c:v>
                </c:pt>
                <c:pt idx="9">
                  <c:v>9.765625E-4</c:v>
                </c:pt>
                <c:pt idx="10">
                  <c:v>9.765625E-4</c:v>
                </c:pt>
                <c:pt idx="11">
                  <c:v>9.765625E-4</c:v>
                </c:pt>
                <c:pt idx="12">
                  <c:v>9.765625E-4</c:v>
                </c:pt>
                <c:pt idx="13">
                  <c:v>9.765625E-4</c:v>
                </c:pt>
                <c:pt idx="14">
                  <c:v>9.765625E-4</c:v>
                </c:pt>
                <c:pt idx="15">
                  <c:v>9.765625E-4</c:v>
                </c:pt>
                <c:pt idx="16">
                  <c:v>9.765625E-4</c:v>
                </c:pt>
                <c:pt idx="17">
                  <c:v>9.765625E-4</c:v>
                </c:pt>
                <c:pt idx="18">
                  <c:v>9.765625E-4</c:v>
                </c:pt>
                <c:pt idx="19">
                  <c:v>9.765625E-4</c:v>
                </c:pt>
                <c:pt idx="20">
                  <c:v>9.765625E-4</c:v>
                </c:pt>
                <c:pt idx="21">
                  <c:v>9.765625E-4</c:v>
                </c:pt>
                <c:pt idx="22">
                  <c:v>9.765625E-4</c:v>
                </c:pt>
                <c:pt idx="23">
                  <c:v>9.765625E-4</c:v>
                </c:pt>
                <c:pt idx="24">
                  <c:v>9.765625E-4</c:v>
                </c:pt>
                <c:pt idx="25">
                  <c:v>9.765625E-4</c:v>
                </c:pt>
                <c:pt idx="26">
                  <c:v>9.765625E-4</c:v>
                </c:pt>
                <c:pt idx="27">
                  <c:v>9.765625E-4</c:v>
                </c:pt>
                <c:pt idx="28">
                  <c:v>9.765625E-4</c:v>
                </c:pt>
                <c:pt idx="29">
                  <c:v>9.765625E-4</c:v>
                </c:pt>
                <c:pt idx="30">
                  <c:v>9.765625E-4</c:v>
                </c:pt>
                <c:pt idx="31">
                  <c:v>9.765625E-4</c:v>
                </c:pt>
                <c:pt idx="32">
                  <c:v>9.765625E-4</c:v>
                </c:pt>
                <c:pt idx="33">
                  <c:v>9.765625E-4</c:v>
                </c:pt>
                <c:pt idx="34">
                  <c:v>9.765625E-4</c:v>
                </c:pt>
                <c:pt idx="35">
                  <c:v>9.765625E-4</c:v>
                </c:pt>
                <c:pt idx="36">
                  <c:v>9.765625E-4</c:v>
                </c:pt>
                <c:pt idx="37">
                  <c:v>9.765625E-4</c:v>
                </c:pt>
                <c:pt idx="38">
                  <c:v>9.765625E-4</c:v>
                </c:pt>
                <c:pt idx="39">
                  <c:v>9.765625E-4</c:v>
                </c:pt>
                <c:pt idx="40">
                  <c:v>9.765625E-4</c:v>
                </c:pt>
                <c:pt idx="41">
                  <c:v>9.765625E-4</c:v>
                </c:pt>
                <c:pt idx="42">
                  <c:v>9.765625E-4</c:v>
                </c:pt>
                <c:pt idx="43">
                  <c:v>9.765625E-4</c:v>
                </c:pt>
                <c:pt idx="44">
                  <c:v>9.765625E-4</c:v>
                </c:pt>
                <c:pt idx="45">
                  <c:v>9.765625E-4</c:v>
                </c:pt>
                <c:pt idx="46">
                  <c:v>9.765625E-4</c:v>
                </c:pt>
                <c:pt idx="47">
                  <c:v>9.765625E-4</c:v>
                </c:pt>
                <c:pt idx="48">
                  <c:v>9.765625E-4</c:v>
                </c:pt>
                <c:pt idx="49">
                  <c:v>9.765625E-4</c:v>
                </c:pt>
                <c:pt idx="50">
                  <c:v>9.765625E-4</c:v>
                </c:pt>
                <c:pt idx="51">
                  <c:v>9.765625E-4</c:v>
                </c:pt>
                <c:pt idx="52">
                  <c:v>9.765625E-4</c:v>
                </c:pt>
                <c:pt idx="53">
                  <c:v>9.765625E-4</c:v>
                </c:pt>
                <c:pt idx="54">
                  <c:v>9.765625E-4</c:v>
                </c:pt>
                <c:pt idx="55">
                  <c:v>9.765625E-4</c:v>
                </c:pt>
                <c:pt idx="56">
                  <c:v>9.765625E-4</c:v>
                </c:pt>
                <c:pt idx="57">
                  <c:v>9.765625E-4</c:v>
                </c:pt>
                <c:pt idx="58">
                  <c:v>9.765625E-4</c:v>
                </c:pt>
                <c:pt idx="59">
                  <c:v>9.765625E-4</c:v>
                </c:pt>
                <c:pt idx="60">
                  <c:v>9.765625E-4</c:v>
                </c:pt>
                <c:pt idx="61">
                  <c:v>9.765625E-4</c:v>
                </c:pt>
                <c:pt idx="62">
                  <c:v>9.765625E-4</c:v>
                </c:pt>
                <c:pt idx="63">
                  <c:v>9.765625E-4</c:v>
                </c:pt>
                <c:pt idx="64">
                  <c:v>9.765625E-4</c:v>
                </c:pt>
                <c:pt idx="65">
                  <c:v>9.765625E-4</c:v>
                </c:pt>
                <c:pt idx="66">
                  <c:v>9.765625E-4</c:v>
                </c:pt>
                <c:pt idx="67">
                  <c:v>9.765625E-4</c:v>
                </c:pt>
                <c:pt idx="68">
                  <c:v>9.765625E-4</c:v>
                </c:pt>
                <c:pt idx="69">
                  <c:v>9.765625E-4</c:v>
                </c:pt>
                <c:pt idx="70">
                  <c:v>9.765625E-4</c:v>
                </c:pt>
                <c:pt idx="71">
                  <c:v>9.765625E-4</c:v>
                </c:pt>
                <c:pt idx="72">
                  <c:v>9.765625E-4</c:v>
                </c:pt>
                <c:pt idx="73">
                  <c:v>9.765625E-4</c:v>
                </c:pt>
                <c:pt idx="74">
                  <c:v>9.765625E-4</c:v>
                </c:pt>
                <c:pt idx="75">
                  <c:v>9.765625E-4</c:v>
                </c:pt>
                <c:pt idx="76">
                  <c:v>9.765625E-4</c:v>
                </c:pt>
                <c:pt idx="77">
                  <c:v>9.765625E-4</c:v>
                </c:pt>
                <c:pt idx="78">
                  <c:v>9.765625E-4</c:v>
                </c:pt>
                <c:pt idx="79">
                  <c:v>9.765625E-4</c:v>
                </c:pt>
                <c:pt idx="80">
                  <c:v>9.765625E-4</c:v>
                </c:pt>
                <c:pt idx="81">
                  <c:v>9.765625E-4</c:v>
                </c:pt>
                <c:pt idx="82">
                  <c:v>9.765625E-4</c:v>
                </c:pt>
                <c:pt idx="83">
                  <c:v>9.765625E-4</c:v>
                </c:pt>
                <c:pt idx="84">
                  <c:v>9.765625E-4</c:v>
                </c:pt>
                <c:pt idx="85">
                  <c:v>9.765625E-4</c:v>
                </c:pt>
                <c:pt idx="86">
                  <c:v>9.765625E-4</c:v>
                </c:pt>
                <c:pt idx="87">
                  <c:v>9.765625E-4</c:v>
                </c:pt>
                <c:pt idx="88">
                  <c:v>9.765625E-4</c:v>
                </c:pt>
                <c:pt idx="89">
                  <c:v>9.765625E-4</c:v>
                </c:pt>
                <c:pt idx="90">
                  <c:v>9.765625E-4</c:v>
                </c:pt>
                <c:pt idx="91">
                  <c:v>9.765625E-4</c:v>
                </c:pt>
                <c:pt idx="92">
                  <c:v>9.765625E-4</c:v>
                </c:pt>
                <c:pt idx="93">
                  <c:v>9.765625E-4</c:v>
                </c:pt>
                <c:pt idx="94">
                  <c:v>9.765625E-4</c:v>
                </c:pt>
                <c:pt idx="95">
                  <c:v>9.765625E-4</c:v>
                </c:pt>
                <c:pt idx="96">
                  <c:v>9.765625E-4</c:v>
                </c:pt>
                <c:pt idx="97">
                  <c:v>9.765625E-4</c:v>
                </c:pt>
                <c:pt idx="98">
                  <c:v>9.765625E-4</c:v>
                </c:pt>
                <c:pt idx="99">
                  <c:v>9.765625E-4</c:v>
                </c:pt>
                <c:pt idx="100">
                  <c:v>9.765625E-4</c:v>
                </c:pt>
                <c:pt idx="101">
                  <c:v>9.765625E-4</c:v>
                </c:pt>
                <c:pt idx="102">
                  <c:v>9.765625E-4</c:v>
                </c:pt>
                <c:pt idx="103">
                  <c:v>9.765625E-4</c:v>
                </c:pt>
                <c:pt idx="104">
                  <c:v>9.765625E-4</c:v>
                </c:pt>
                <c:pt idx="105">
                  <c:v>9.765625E-4</c:v>
                </c:pt>
                <c:pt idx="106">
                  <c:v>9.765625E-4</c:v>
                </c:pt>
                <c:pt idx="107">
                  <c:v>9.765625E-4</c:v>
                </c:pt>
                <c:pt idx="108">
                  <c:v>9.765625E-4</c:v>
                </c:pt>
                <c:pt idx="109">
                  <c:v>9.765625E-4</c:v>
                </c:pt>
                <c:pt idx="110">
                  <c:v>9.765625E-4</c:v>
                </c:pt>
                <c:pt idx="111">
                  <c:v>9.765625E-4</c:v>
                </c:pt>
                <c:pt idx="112">
                  <c:v>9.765625E-4</c:v>
                </c:pt>
                <c:pt idx="113">
                  <c:v>9.765625E-4</c:v>
                </c:pt>
                <c:pt idx="114">
                  <c:v>9.765625E-4</c:v>
                </c:pt>
                <c:pt idx="115">
                  <c:v>9.765625E-4</c:v>
                </c:pt>
                <c:pt idx="116">
                  <c:v>9.765625E-4</c:v>
                </c:pt>
                <c:pt idx="117">
                  <c:v>9.765625E-4</c:v>
                </c:pt>
                <c:pt idx="118">
                  <c:v>9.765625E-4</c:v>
                </c:pt>
                <c:pt idx="119">
                  <c:v>9.765625E-4</c:v>
                </c:pt>
                <c:pt idx="120">
                  <c:v>9.765625E-4</c:v>
                </c:pt>
                <c:pt idx="121">
                  <c:v>9.765625E-4</c:v>
                </c:pt>
                <c:pt idx="122">
                  <c:v>9.765625E-4</c:v>
                </c:pt>
                <c:pt idx="123">
                  <c:v>9.765625E-4</c:v>
                </c:pt>
                <c:pt idx="124">
                  <c:v>9.765625E-4</c:v>
                </c:pt>
                <c:pt idx="125">
                  <c:v>9.765625E-4</c:v>
                </c:pt>
                <c:pt idx="126">
                  <c:v>9.765625E-4</c:v>
                </c:pt>
                <c:pt idx="127">
                  <c:v>9.765625E-4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502A-4E2F-94FE-50DF338E2B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4273032"/>
        <c:axId val="144273424"/>
      </c:lineChart>
      <c:catAx>
        <c:axId val="1442730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Code Words</a:t>
                </a:r>
              </a:p>
            </c:rich>
          </c:tx>
          <c:layout>
            <c:manualLayout>
              <c:xMode val="edge"/>
              <c:yMode val="edge"/>
              <c:x val="0.44871005929763402"/>
              <c:y val="0.932148113838711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44273424"/>
        <c:crosses val="autoZero"/>
        <c:auto val="1"/>
        <c:lblAlgn val="ctr"/>
        <c:lblOffset val="100"/>
        <c:noMultiLvlLbl val="0"/>
      </c:catAx>
      <c:valAx>
        <c:axId val="144273424"/>
        <c:scaling>
          <c:orientation val="minMax"/>
          <c:max val="5.000000000000001E-2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P(C(m))</a:t>
                </a:r>
              </a:p>
            </c:rich>
          </c:tx>
          <c:layout>
            <c:manualLayout>
              <c:xMode val="edge"/>
              <c:yMode val="edge"/>
              <c:x val="4.1480734908136479E-3"/>
              <c:y val="0.3628221188260559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44273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0275630930749038"/>
          <c:y val="6.8047449951109049E-2"/>
          <c:w val="0.39711029128351966"/>
          <c:h val="0.439679972979248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dirty="0"/>
              <a:t>Blind Attack</a:t>
            </a:r>
          </a:p>
        </c:rich>
      </c:tx>
      <c:layout>
        <c:manualLayout>
          <c:xMode val="edge"/>
          <c:yMode val="edge"/>
          <c:x val="0.40822425496989873"/>
          <c:y val="2.6732887456747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9.0978469027742995E-2"/>
          <c:y val="5.9193798449612409E-2"/>
          <c:w val="0.88676560580599462"/>
          <c:h val="0.80180603843132348"/>
        </c:manualLayout>
      </c:layout>
      <c:lineChart>
        <c:grouping val="standard"/>
        <c:varyColors val="0"/>
        <c:ser>
          <c:idx val="0"/>
          <c:order val="0"/>
          <c:tx>
            <c:v>Unmodified PC Code</c:v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BlindAttackResults!$F$4:$F$17</c:f>
              <c:numCache>
                <c:formatCode>General</c:formatCode>
                <c:ptCount val="14"/>
                <c:pt idx="0">
                  <c:v>1</c:v>
                </c:pt>
                <c:pt idx="1">
                  <c:v>0.74047048194864296</c:v>
                </c:pt>
                <c:pt idx="2">
                  <c:v>0.61612634212446604</c:v>
                </c:pt>
                <c:pt idx="3">
                  <c:v>0.45444595017200001</c:v>
                </c:pt>
                <c:pt idx="4">
                  <c:v>0.39923207894645402</c:v>
                </c:pt>
                <c:pt idx="5">
                  <c:v>0.39030195628757097</c:v>
                </c:pt>
                <c:pt idx="6">
                  <c:v>0.39030195628757097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7AB-4E17-852C-8A6B8D5E35B9}"/>
            </c:ext>
          </c:extLst>
        </c:ser>
        <c:ser>
          <c:idx val="1"/>
          <c:order val="1"/>
          <c:tx>
            <c:v>SOSA</c:v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BlindAttackResults!$G$4:$G$17</c:f>
              <c:numCache>
                <c:formatCode>General</c:formatCode>
                <c:ptCount val="14"/>
                <c:pt idx="0">
                  <c:v>1</c:v>
                </c:pt>
                <c:pt idx="1">
                  <c:v>0.67524931373570996</c:v>
                </c:pt>
                <c:pt idx="2">
                  <c:v>0.524861878453039</c:v>
                </c:pt>
                <c:pt idx="3">
                  <c:v>0.52341985475520303</c:v>
                </c:pt>
                <c:pt idx="4">
                  <c:v>0.458650404809062</c:v>
                </c:pt>
                <c:pt idx="5">
                  <c:v>0.39030195628757097</c:v>
                </c:pt>
                <c:pt idx="6">
                  <c:v>0.39030195628757097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7AB-4E17-852C-8A6B8D5E35B9}"/>
            </c:ext>
          </c:extLst>
        </c:ser>
        <c:ser>
          <c:idx val="2"/>
          <c:order val="2"/>
          <c:tx>
            <c:v>Level-Out, Rlo = 1</c:v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3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BlindAttackResults!$H$4:$H$17</c:f>
              <c:numCache>
                <c:formatCode>General</c:formatCode>
                <c:ptCount val="14"/>
                <c:pt idx="1">
                  <c:v>0.644462976475903</c:v>
                </c:pt>
                <c:pt idx="2">
                  <c:v>0.32615796240314099</c:v>
                </c:pt>
                <c:pt idx="3">
                  <c:v>0.289690399249453</c:v>
                </c:pt>
                <c:pt idx="4">
                  <c:v>0.16746586052329801</c:v>
                </c:pt>
                <c:pt idx="5">
                  <c:v>8.4123840300218897E-2</c:v>
                </c:pt>
                <c:pt idx="6">
                  <c:v>5.1617498870704298E-2</c:v>
                </c:pt>
                <c:pt idx="7">
                  <c:v>3.0612599464887601E-2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7AB-4E17-852C-8A6B8D5E35B9}"/>
            </c:ext>
          </c:extLst>
        </c:ser>
        <c:ser>
          <c:idx val="3"/>
          <c:order val="3"/>
          <c:tx>
            <c:v>Level-Out, Rlo = 2</c:v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4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BlindAttackResults!$I$4:$I$17</c:f>
              <c:numCache>
                <c:formatCode>General</c:formatCode>
                <c:ptCount val="14"/>
                <c:pt idx="2">
                  <c:v>0.93345842454567596</c:v>
                </c:pt>
                <c:pt idx="3">
                  <c:v>0.47145488029465898</c:v>
                </c:pt>
                <c:pt idx="4">
                  <c:v>0.25002606066923799</c:v>
                </c:pt>
                <c:pt idx="5">
                  <c:v>0.13110254004656199</c:v>
                </c:pt>
                <c:pt idx="6">
                  <c:v>7.5749678585079402E-2</c:v>
                </c:pt>
                <c:pt idx="7">
                  <c:v>4.2756871329789101E-2</c:v>
                </c:pt>
                <c:pt idx="8">
                  <c:v>1.98582299593454E-2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47AB-4E17-852C-8A6B8D5E35B9}"/>
            </c:ext>
          </c:extLst>
        </c:ser>
        <c:ser>
          <c:idx val="4"/>
          <c:order val="4"/>
          <c:tx>
            <c:v>Level-Out, Rlo = 3</c:v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5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BlindAttackResults!$J$4:$J$17</c:f>
              <c:numCache>
                <c:formatCode>General</c:formatCode>
                <c:ptCount val="14"/>
                <c:pt idx="3">
                  <c:v>0.52625178081239798</c:v>
                </c:pt>
                <c:pt idx="4">
                  <c:v>0.50250182424684697</c:v>
                </c:pt>
                <c:pt idx="5">
                  <c:v>0.262639424580423</c:v>
                </c:pt>
                <c:pt idx="6">
                  <c:v>0.137339726884186</c:v>
                </c:pt>
                <c:pt idx="7">
                  <c:v>6.6454706556864404E-2</c:v>
                </c:pt>
                <c:pt idx="8">
                  <c:v>3.6380694256228502E-2</c:v>
                </c:pt>
                <c:pt idx="9">
                  <c:v>1.8607317835922E-2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47AB-4E17-852C-8A6B8D5E35B9}"/>
            </c:ext>
          </c:extLst>
        </c:ser>
        <c:ser>
          <c:idx val="5"/>
          <c:order val="5"/>
          <c:tx>
            <c:v>AMD Code</c:v>
          </c:tx>
          <c:spPr>
            <a:ln w="34925" cap="rnd">
              <a:solidFill>
                <a:schemeClr val="accent6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6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BlindAttackResults!$K$4:$K$17</c:f>
              <c:numCache>
                <c:formatCode>General</c:formatCode>
                <c:ptCount val="14"/>
                <c:pt idx="13">
                  <c:v>1.5625E-2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47AB-4E17-852C-8A6B8D5E3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274208"/>
        <c:axId val="144274600"/>
      </c:lineChart>
      <c:catAx>
        <c:axId val="1442742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/>
                  <a:t># n - k bits</a:t>
                </a:r>
              </a:p>
            </c:rich>
          </c:tx>
          <c:layout>
            <c:manualLayout>
              <c:xMode val="edge"/>
              <c:yMode val="edge"/>
              <c:x val="0.45914390982515679"/>
              <c:y val="0.925104722502358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44274600"/>
        <c:crosses val="autoZero"/>
        <c:auto val="1"/>
        <c:lblAlgn val="ctr"/>
        <c:lblOffset val="100"/>
        <c:noMultiLvlLbl val="0"/>
      </c:catAx>
      <c:valAx>
        <c:axId val="1442746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dirty="0"/>
                  <a:t>Attacker Success</a:t>
                </a:r>
              </a:p>
            </c:rich>
          </c:tx>
          <c:layout>
            <c:manualLayout>
              <c:xMode val="edge"/>
              <c:yMode val="edge"/>
              <c:x val="1.1467973679577104E-2"/>
              <c:y val="0.250016863834049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44274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583029816701871"/>
          <c:y val="4.9457427346640319E-2"/>
          <c:w val="0.21964437271447723"/>
          <c:h val="0.48067708927688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Bigram</a:t>
            </a:r>
            <a:r>
              <a:rPr lang="en-US" baseline="0"/>
              <a:t> Based Attack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plotArea>
      <c:layout>
        <c:manualLayout>
          <c:layoutTarget val="inner"/>
          <c:xMode val="edge"/>
          <c:yMode val="edge"/>
          <c:x val="0.11636782820880835"/>
          <c:y val="0.11691095350669818"/>
          <c:w val="0.86005240495913204"/>
          <c:h val="0.71257993887961368"/>
        </c:manualLayout>
      </c:layout>
      <c:lineChart>
        <c:grouping val="standard"/>
        <c:varyColors val="0"/>
        <c:ser>
          <c:idx val="0"/>
          <c:order val="0"/>
          <c:tx>
            <c:v>Unmodified PC Code</c:v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MemoryAttackResults!$E$4:$E$17</c:f>
              <c:numCache>
                <c:formatCode>General</c:formatCode>
                <c:ptCount val="14"/>
                <c:pt idx="0">
                  <c:v>1</c:v>
                </c:pt>
                <c:pt idx="1">
                  <c:v>0.80261306183435599</c:v>
                </c:pt>
                <c:pt idx="2">
                  <c:v>0.68624146498253902</c:v>
                </c:pt>
                <c:pt idx="3">
                  <c:v>0.63837587087582703</c:v>
                </c:pt>
                <c:pt idx="4">
                  <c:v>0.60435741960143896</c:v>
                </c:pt>
                <c:pt idx="5">
                  <c:v>0.59275153326267904</c:v>
                </c:pt>
                <c:pt idx="6">
                  <c:v>0.59200444776482397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D0D-4B90-B792-2F9C59BC0C6D}"/>
            </c:ext>
          </c:extLst>
        </c:ser>
        <c:ser>
          <c:idx val="1"/>
          <c:order val="1"/>
          <c:tx>
            <c:v>SOSA</c:v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2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MemoryAttackResults!$F$4:$F$17</c:f>
              <c:numCache>
                <c:formatCode>General</c:formatCode>
                <c:ptCount val="14"/>
                <c:pt idx="0">
                  <c:v>1</c:v>
                </c:pt>
                <c:pt idx="1">
                  <c:v>0.79767882273224799</c:v>
                </c:pt>
                <c:pt idx="2">
                  <c:v>0.68314887850304895</c:v>
                </c:pt>
                <c:pt idx="3">
                  <c:v>0.64016540125440902</c:v>
                </c:pt>
                <c:pt idx="4">
                  <c:v>0.61476449432736202</c:v>
                </c:pt>
                <c:pt idx="5">
                  <c:v>0.59532289730180499</c:v>
                </c:pt>
                <c:pt idx="6">
                  <c:v>0.59200444776482397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ED0D-4B90-B792-2F9C59BC0C6D}"/>
            </c:ext>
          </c:extLst>
        </c:ser>
        <c:ser>
          <c:idx val="2"/>
          <c:order val="2"/>
          <c:tx>
            <c:v>Level-Out, Rlo = 1</c:v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3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MemoryAttackResults!$G$4:$G$17</c:f>
              <c:numCache>
                <c:formatCode>General</c:formatCode>
                <c:ptCount val="14"/>
                <c:pt idx="1">
                  <c:v>0.91349444898100995</c:v>
                </c:pt>
                <c:pt idx="2">
                  <c:v>0.55564049550880001</c:v>
                </c:pt>
                <c:pt idx="3">
                  <c:v>0.38719877686467302</c:v>
                </c:pt>
                <c:pt idx="4">
                  <c:v>0.31667738068349599</c:v>
                </c:pt>
                <c:pt idx="5">
                  <c:v>0.26738711190645797</c:v>
                </c:pt>
                <c:pt idx="6">
                  <c:v>0.18645864099935699</c:v>
                </c:pt>
                <c:pt idx="7">
                  <c:v>0.136855638758101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ED0D-4B90-B792-2F9C59BC0C6D}"/>
            </c:ext>
          </c:extLst>
        </c:ser>
        <c:ser>
          <c:idx val="3"/>
          <c:order val="3"/>
          <c:tx>
            <c:v>Level-Out, Rlo = 2</c:v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4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MemoryAttackResults!$H$4:$H$17</c:f>
              <c:numCache>
                <c:formatCode>General</c:formatCode>
                <c:ptCount val="14"/>
                <c:pt idx="2">
                  <c:v>0.84292093055579698</c:v>
                </c:pt>
                <c:pt idx="3">
                  <c:v>0.53010059593099002</c:v>
                </c:pt>
                <c:pt idx="4">
                  <c:v>0.39315808676616198</c:v>
                </c:pt>
                <c:pt idx="5">
                  <c:v>0.235523046718905</c:v>
                </c:pt>
                <c:pt idx="6">
                  <c:v>0.15702694720016699</c:v>
                </c:pt>
                <c:pt idx="7">
                  <c:v>0.111802213457963</c:v>
                </c:pt>
                <c:pt idx="8">
                  <c:v>9.8389422659276901E-2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ED0D-4B90-B792-2F9C59BC0C6D}"/>
            </c:ext>
          </c:extLst>
        </c:ser>
        <c:ser>
          <c:idx val="4"/>
          <c:order val="4"/>
          <c:tx>
            <c:v>Level-Out, Rlo = 3</c:v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5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MemoryAttackResults!$I$4:$I$17</c:f>
              <c:numCache>
                <c:formatCode>General</c:formatCode>
                <c:ptCount val="14"/>
                <c:pt idx="3">
                  <c:v>0.70194763451882503</c:v>
                </c:pt>
                <c:pt idx="4">
                  <c:v>0.53812742151258797</c:v>
                </c:pt>
                <c:pt idx="5">
                  <c:v>0.30458502006706401</c:v>
                </c:pt>
                <c:pt idx="6">
                  <c:v>0.195441041054954</c:v>
                </c:pt>
                <c:pt idx="7">
                  <c:v>0.13713362405962801</c:v>
                </c:pt>
                <c:pt idx="8">
                  <c:v>0.10043956425804</c:v>
                </c:pt>
                <c:pt idx="9">
                  <c:v>6.9878555171395296E-2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ED0D-4B90-B792-2F9C59BC0C6D}"/>
            </c:ext>
          </c:extLst>
        </c:ser>
        <c:ser>
          <c:idx val="5"/>
          <c:order val="5"/>
          <c:tx>
            <c:v>AMD Code</c:v>
          </c:tx>
          <c:spPr>
            <a:ln w="34925" cap="rnd">
              <a:solidFill>
                <a:schemeClr val="accent6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6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</c:marker>
          <c:val>
            <c:numRef>
              <c:f>MemoryAttackResults!$J$4:$J$17</c:f>
              <c:numCache>
                <c:formatCode>General</c:formatCode>
                <c:ptCount val="14"/>
                <c:pt idx="13">
                  <c:v>1.5625E-2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ED0D-4B90-B792-2F9C59BC0C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275384"/>
        <c:axId val="144275776"/>
      </c:lineChart>
      <c:catAx>
        <c:axId val="1442753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#n - k bits</a:t>
                </a:r>
              </a:p>
            </c:rich>
          </c:tx>
          <c:layout>
            <c:manualLayout>
              <c:xMode val="edge"/>
              <c:yMode val="edge"/>
              <c:x val="0.44243739939442317"/>
              <c:y val="0.910515826020646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44275776"/>
        <c:crosses val="autoZero"/>
        <c:auto val="1"/>
        <c:lblAlgn val="ctr"/>
        <c:lblOffset val="100"/>
        <c:noMultiLvlLbl val="0"/>
      </c:catAx>
      <c:valAx>
        <c:axId val="14427577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Attacker Success </a:t>
                </a:r>
              </a:p>
            </c:rich>
          </c:tx>
          <c:layout>
            <c:manualLayout>
              <c:xMode val="edge"/>
              <c:yMode val="edge"/>
              <c:x val="1.1667687337300992E-2"/>
              <c:y val="0.295682578379096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e-IL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144275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447259083206319"/>
          <c:y val="7.0982258912426863E-2"/>
          <c:w val="0.22781838817764188"/>
          <c:h val="0.43428885327413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575097"/>
            <a:ext cx="8637073" cy="2643267"/>
          </a:xfrm>
        </p:spPr>
        <p:txBody>
          <a:bodyPr>
            <a:normAutofit/>
          </a:bodyPr>
          <a:lstStyle/>
          <a:p>
            <a:pPr rtl="1"/>
            <a:r>
              <a:rPr lang="en-US" dirty="0"/>
              <a:t>Jamming Resistant Encoding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3" y="3288799"/>
            <a:ext cx="8637072" cy="977621"/>
          </a:xfrm>
        </p:spPr>
        <p:txBody>
          <a:bodyPr>
            <a:noAutofit/>
          </a:bodyPr>
          <a:lstStyle/>
          <a:p>
            <a:r>
              <a:rPr lang="en-US" sz="2600" dirty="0"/>
              <a:t>For Non-Uniformly Distributed Information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57055" y="4701695"/>
            <a:ext cx="3313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Batya</a:t>
            </a:r>
            <a:r>
              <a:rPr lang="en-US" sz="2800" dirty="0"/>
              <a:t> Karp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65774" y="4701695"/>
            <a:ext cx="3876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Yerucham Berkowitz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4347" y="5295350"/>
            <a:ext cx="4505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Advisor: Dr. </a:t>
            </a:r>
            <a:r>
              <a:rPr lang="en-US" sz="2800" dirty="0" err="1"/>
              <a:t>Osnat</a:t>
            </a:r>
            <a:r>
              <a:rPr lang="en-US" sz="2800" dirty="0"/>
              <a:t> Keren</a:t>
            </a:r>
          </a:p>
        </p:txBody>
      </p:sp>
    </p:spTree>
    <p:extLst>
      <p:ext uri="{BB962C8B-B14F-4D97-AF65-F5344CB8AC3E}">
        <p14:creationId xmlns:p14="http://schemas.microsoft.com/office/powerpoint/2010/main" val="311478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Motivation &amp;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709530"/>
            <a:ext cx="9291215" cy="414793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Improve detection of jamming attacks in systems with non-uniformly distributed information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228600" lvl="1">
              <a:spcBef>
                <a:spcPts val="1000"/>
              </a:spcBef>
            </a:pPr>
            <a:r>
              <a:rPr lang="en-US" sz="2000" dirty="0"/>
              <a:t>Solutions implemented in encoding layer for efficiency:</a:t>
            </a:r>
          </a:p>
          <a:p>
            <a:pPr marL="685800" lvl="2">
              <a:spcBef>
                <a:spcPts val="1000"/>
              </a:spcBef>
            </a:pPr>
            <a:r>
              <a:rPr lang="en-US" sz="1800" dirty="0"/>
              <a:t>Faster</a:t>
            </a:r>
          </a:p>
          <a:p>
            <a:pPr marL="685800" lvl="2">
              <a:spcBef>
                <a:spcPts val="1000"/>
              </a:spcBef>
            </a:pPr>
            <a:r>
              <a:rPr lang="en-US" sz="1800" dirty="0"/>
              <a:t>Less hardware overhead (fewer redundancy bits)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816" y="2663687"/>
            <a:ext cx="7686261" cy="1550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67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8" y="393701"/>
            <a:ext cx="9291215" cy="1049235"/>
          </a:xfrm>
        </p:spPr>
        <p:txBody>
          <a:bodyPr/>
          <a:lstStyle/>
          <a:p>
            <a:pPr algn="l"/>
            <a:r>
              <a:rPr lang="en-US" dirty="0"/>
              <a:t>Platform - Keyboard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7" y="1442936"/>
            <a:ext cx="9291215" cy="4030212"/>
          </a:xfrm>
        </p:spPr>
        <p:txBody>
          <a:bodyPr>
            <a:normAutofit/>
          </a:bodyPr>
          <a:lstStyle/>
          <a:p>
            <a:r>
              <a:rPr lang="en-US" dirty="0"/>
              <a:t>Perfect example of a system with non-uniformly distributed information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Important note: The proposed solutions are applicable to any similar system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818" y="2236717"/>
            <a:ext cx="8309085" cy="2255769"/>
          </a:xfrm>
          <a:prstGeom prst="rect">
            <a:avLst/>
          </a:prstGeom>
          <a:noFill/>
          <a:ln>
            <a:noFill/>
          </a:ln>
          <a:extLst/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995890"/>
              </p:ext>
            </p:extLst>
          </p:nvPr>
        </p:nvGraphicFramePr>
        <p:xfrm>
          <a:off x="1451576" y="1958423"/>
          <a:ext cx="9291216" cy="3779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486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380450"/>
            <a:ext cx="9291215" cy="1049235"/>
          </a:xfrm>
        </p:spPr>
        <p:txBody>
          <a:bodyPr/>
          <a:lstStyle/>
          <a:p>
            <a:pPr algn="l"/>
            <a:r>
              <a:rPr lang="en-US" dirty="0"/>
              <a:t>Basic Concepts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51578" y="1524000"/>
                <a:ext cx="9291215" cy="429370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Error Masking Probability: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sz="1800" b="1" i="1">
                                <a:latin typeface="Cambria Math" panose="02040503050406030204" pitchFamily="18" charset="0"/>
                              </a:rPr>
                              <m:t>𝑸</m:t>
                            </m:r>
                            <m:d>
                              <m:dPr>
                                <m:ctrlP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</m:d>
                            <m:r>
                              <a:rPr lang="en-US" sz="1800" b="1" i="1">
                                <a:latin typeface="Cambria Math" panose="02040503050406030204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𝒄</m:t>
                                        </m:r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 | </m:t>
                                        </m:r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𝒄</m:t>
                                        </m:r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, </m:t>
                                        </m:r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𝒄</m:t>
                                        </m:r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𝒆</m:t>
                                        </m:r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 ∈</m:t>
                                        </m:r>
                                        <m:r>
                                          <a:rPr lang="en-US" sz="1800" b="1" i="1">
                                            <a:latin typeface="Cambria Math" panose="02040503050406030204" pitchFamily="18" charset="0"/>
                                          </a:rPr>
                                          <m:t>𝑪</m:t>
                                        </m:r>
                                      </m:e>
                                    </m:d>
                                  </m:e>
                                </m:d>
                              </m:num>
                              <m:den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</m:d>
                              </m:den>
                            </m:f>
                          </m:e>
                        </m:mr>
                        <m:m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𝑈𝑛𝑑𝑒𝑟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𝑈𝑛𝑖𝑓𝑜𝑟𝑚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𝐷𝑖𝑠𝑡𝑟𝑖𝑏𝑢𝑡𝑖𝑜𝑛</m:t>
                            </m:r>
                          </m:e>
                        </m:mr>
                      </m:m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sz="1800" b="1" i="1">
                                <a:latin typeface="Cambria Math" panose="02040503050406030204" pitchFamily="18" charset="0"/>
                              </a:rPr>
                              <m:t>𝑸</m:t>
                            </m:r>
                            <m:d>
                              <m:dPr>
                                <m:ctrlP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</m:d>
                            <m:r>
                              <a:rPr lang="en-US" sz="1800" b="1" i="1">
                                <a:latin typeface="Cambria Math" panose="02040503050406030204" pitchFamily="18" charset="0"/>
                              </a:rPr>
                              <m:t>= </m:t>
                            </m:r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𝒄</m:t>
                                </m:r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𝑪</m:t>
                                </m:r>
                              </m:sub>
                              <m:sup/>
                              <m:e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d>
                                  <m:dPr>
                                    <m:ctrlP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</m:d>
                                <m:r>
                                  <a:rPr lang="en-US" sz="1800" b="1" i="1">
                                    <a:latin typeface="Cambria Math" panose="02040503050406030204" pitchFamily="18" charset="0"/>
                                  </a:rPr>
                                  <m:t>𝑷𝒓</m:t>
                                </m:r>
                                <m:d>
                                  <m:dPr>
                                    <m:ctrlP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𝒆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∈</m:t>
                                    </m:r>
                                    <m:r>
                                      <a:rPr lang="en-US" sz="1800" b="1" i="1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</m:d>
                              </m:e>
                            </m:nary>
                          </m:e>
                        </m:mr>
                        <m:m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𝑈𝑛𝑑𝑒𝑟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𝑁𝑜𝑛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𝑈𝑛𝑖𝑓𝑜𝑟𝑚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𝐷𝑖𝑠𝑡𝑟𝑖𝑏𝑢𝑡𝑖𝑜𝑛</m:t>
                            </m:r>
                          </m:e>
                        </m:mr>
                      </m:m>
                    </m:oMath>
                  </m:oMathPara>
                </a14:m>
                <a:endParaRPr lang="en-US" sz="1800" dirty="0"/>
              </a:p>
              <a:p>
                <a:r>
                  <a:rPr lang="en-US" dirty="0"/>
                  <a:t>Robust Codes</a:t>
                </a:r>
              </a:p>
              <a:p>
                <a:pPr lvl="1"/>
                <a:r>
                  <a:rPr lang="en-US" dirty="0"/>
                  <a:t>A code </a:t>
                </a:r>
                <a:r>
                  <a:rPr lang="en-US" i="1" dirty="0"/>
                  <a:t>C</a:t>
                </a:r>
                <a:r>
                  <a:rPr lang="en-US" dirty="0"/>
                  <a:t> is robust if and only if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he-I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he-IL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he-IL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altLang="he-IL" i="1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  <m:r>
                          <a:rPr lang="en-US" altLang="he-I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lim>
                        </m:limLow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Linear codes are not sufficient!</a:t>
                </a:r>
              </a:p>
              <a:p>
                <a:r>
                  <a:rPr lang="en-US" dirty="0"/>
                  <a:t>Punctured Cubic Code </a:t>
                </a:r>
                <a:r>
                  <a:rPr lang="en-US" sz="1600" dirty="0"/>
                  <a:t>(Neumeier  and Keren) </a:t>
                </a:r>
                <a:r>
                  <a:rPr lang="en-US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is a binary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matrix of rank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}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</m:d>
                        <m:r>
                          <a:rPr lang="en-US" b="1" i="1"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 ∈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𝑮𝑭</m:t>
                        </m:r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e>
                              <m:sup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sup>
                            </m:sSup>
                          </m:e>
                        </m:d>
                        <m:r>
                          <a:rPr lang="en-US" b="1" i="1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𝒘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𝑷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 ∈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𝑮𝑭</m:t>
                        </m:r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e>
                              <m:sup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sup>
                            </m:sSup>
                          </m:e>
                        </m:d>
                      </m:e>
                    </m:d>
                  </m:oMath>
                </a14:m>
                <a:r>
                  <a:rPr lang="en-US" b="1" i="1" dirty="0">
                    <a:latin typeface="Cambria Math" panose="02040503050406030204" pitchFamily="18" charset="0"/>
                  </a:rPr>
                  <a:t>,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b="1" i="1" dirty="0">
                  <a:latin typeface="Cambria Math" panose="02040503050406030204" pitchFamily="18" charset="0"/>
                </a:endParaRPr>
              </a:p>
              <a:p>
                <a:pPr lvl="1"/>
                <a:endParaRPr lang="en-US" dirty="0"/>
              </a:p>
              <a:p>
                <a:pPr lvl="2"/>
                <a:endParaRPr lang="en-US" dirty="0"/>
              </a:p>
              <a:p>
                <a:pPr marL="457200" lvl="1" indent="0">
                  <a:buNone/>
                </a:pPr>
                <a:endParaRPr lang="en-US" sz="140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51578" y="1524000"/>
                <a:ext cx="9291215" cy="4293703"/>
              </a:xfrm>
              <a:blipFill>
                <a:blip r:embed="rId2"/>
                <a:stretch>
                  <a:fillRect l="-591" t="-5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165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384378"/>
            <a:ext cx="9291215" cy="1049235"/>
          </a:xfrm>
        </p:spPr>
        <p:txBody>
          <a:bodyPr/>
          <a:lstStyle/>
          <a:p>
            <a:pPr algn="l"/>
            <a:r>
              <a:rPr lang="en-US" dirty="0"/>
              <a:t>Attacker Profiles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idx="1"/>
              </p:nvPr>
            </p:nvSpPr>
            <p:spPr>
              <a:xfrm>
                <a:off x="1433342" y="1669774"/>
                <a:ext cx="9291215" cy="4161183"/>
              </a:xfrm>
            </p:spPr>
            <p:txBody>
              <a:bodyPr>
                <a:normAutofit/>
              </a:bodyPr>
              <a:lstStyle/>
              <a:p>
                <a:r>
                  <a:rPr lang="en-US" i="1" dirty="0"/>
                  <a:t>M</a:t>
                </a:r>
                <a:r>
                  <a:rPr lang="en-US" dirty="0"/>
                  <a:t> – set of information words      </a:t>
                </a:r>
                <a:r>
                  <a:rPr lang="en-US" i="1" dirty="0"/>
                  <a:t>C</a:t>
                </a:r>
                <a:r>
                  <a:rPr lang="en-US" dirty="0"/>
                  <a:t> – set of code words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Method of attack: </a:t>
                </a:r>
              </a:p>
              <a:p>
                <a:pPr lvl="1"/>
                <a:r>
                  <a:rPr lang="en-US" dirty="0"/>
                  <a:t>Add an error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that maximizes the probability of the attack going undetected, i.e. Choose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𝑠𝑢𝑐h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𝑡h𝑎𝑡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altLang="he-IL" i="1">
                            <a:latin typeface="Cambria Math"/>
                          </a:rPr>
                          <m:t>𝑐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3342" y="1669774"/>
                <a:ext cx="9291215" cy="4161183"/>
              </a:xfrm>
              <a:blipFill>
                <a:blip r:embed="rId2"/>
                <a:stretch>
                  <a:fillRect l="-591" t="-146" b="-10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6869" y="2247957"/>
            <a:ext cx="9327688" cy="2085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9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8" y="473215"/>
            <a:ext cx="9291215" cy="1049235"/>
          </a:xfrm>
        </p:spPr>
        <p:txBody>
          <a:bodyPr/>
          <a:lstStyle/>
          <a:p>
            <a:pPr algn="l"/>
            <a:r>
              <a:rPr lang="en-US" dirty="0"/>
              <a:t>Existing Solutions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51579" y="1630018"/>
                <a:ext cx="9291215" cy="414793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Algebraic Manipulation Detection Codes</a:t>
                </a:r>
              </a:p>
              <a:p>
                <a:pPr lvl="1"/>
                <a:r>
                  <a:rPr lang="en-US" altLang="he-IL" sz="2000" dirty="0"/>
                  <a:t>Systematic AMD Code (Cramer et. Al. 2008):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he-IL" i="1">
                        <a:latin typeface="Cambria Math"/>
                      </a:rPr>
                      <m:t>𝐶</m:t>
                    </m:r>
                    <m:r>
                      <a:rPr lang="en-US" altLang="he-IL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altLang="he-I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he-IL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d>
                              <m:dPr>
                                <m:ctrlPr>
                                  <a:rPr lang="en-US" altLang="he-IL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he-IL" i="1"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altLang="he-IL" i="1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altLang="he-IL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altLang="he-IL" i="1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altLang="he-IL" i="1">
                                    <a:latin typeface="Cambria Math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altLang="he-IL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he-IL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altLang="he-IL" i="1">
                                        <a:latin typeface="Cambria Math"/>
                                      </a:rPr>
                                      <m:t>,</m:t>
                                    </m:r>
                                    <m:r>
                                      <a:rPr lang="en-US" altLang="he-IL" i="1">
                                        <a:latin typeface="Cambria Math"/>
                                      </a:rPr>
                                      <m:t>𝑠</m:t>
                                    </m:r>
                                  </m:e>
                                </m:d>
                              </m:e>
                            </m:d>
                            <m:r>
                              <a:rPr lang="en-US" altLang="he-IL" i="1">
                                <a:latin typeface="Cambria Math"/>
                              </a:rPr>
                              <m:t>:</m:t>
                            </m:r>
                          </m:e>
                          <m:e>
                            <m:r>
                              <a:rPr lang="en-US" altLang="he-IL" i="1">
                                <a:latin typeface="Cambria Math"/>
                              </a:rPr>
                              <m:t>𝑠</m:t>
                            </m:r>
                            <m:r>
                              <a:rPr lang="en-US" altLang="he-IL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𝑞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𝑑</m:t>
                                </m:r>
                              </m:sup>
                            </m:sSubSup>
                            <m:r>
                              <a:rPr lang="en-US" i="1">
                                <a:latin typeface="Cambria Math"/>
                              </a:rPr>
                              <m:t>, 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𝑞</m:t>
                                </m:r>
                              </m:sub>
                            </m:sSub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𝑠</m:t>
                                </m:r>
                              </m:e>
                            </m:d>
                            <m:r>
                              <a:rPr lang="en-US" i="1">
                                <a:latin typeface="Cambria Math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𝑑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brk m:alnAt="23"/>
                              </m:rPr>
                              <a:rPr lang="en-US" i="1">
                                <a:latin typeface="Cambria Math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=</m:t>
                                </m:r>
                                <m:r>
                                  <m:rPr>
                                    <m:brk m:alnAt="23"/>
                                  </m:rP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𝑑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p>
                                </m:sSup>
                              </m:e>
                            </m:nary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𝑞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altLang="he-IL" dirty="0"/>
                  <a:t> is a systematic AMD code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he-I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he-IL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altLang="he-IL" i="1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altLang="he-IL" i="1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en-US" altLang="he-IL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altLang="he-IL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altLang="he-IL" i="1">
                            <a:latin typeface="Cambria Math"/>
                            <a:ea typeface="Cambria Math"/>
                          </a:rPr>
                          <m:t>𝑑</m:t>
                        </m:r>
                        <m:r>
                          <a:rPr lang="en-US" altLang="he-IL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altLang="he-IL" i="1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altLang="he-IL" i="1">
                            <a:latin typeface="Cambria Math"/>
                            <a:ea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r>
                  <a:rPr lang="en-US" dirty="0"/>
                  <a:t>Security Oriented State Assignment </a:t>
                </a:r>
                <a:r>
                  <a:rPr lang="en-US" sz="1600" dirty="0"/>
                  <a:t>(</a:t>
                </a:r>
                <a:r>
                  <a:rPr lang="en-US" altLang="he-IL" sz="1600" b="1" dirty="0" err="1"/>
                  <a:t>Shumsky</a:t>
                </a:r>
                <a:r>
                  <a:rPr lang="en-US" altLang="he-IL" sz="1600" b="1" dirty="0"/>
                  <a:t>, Keren 2013)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b="1" dirty="0"/>
                  <a:t> – robust code,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𝑯</m:t>
                    </m:r>
                  </m:oMath>
                </a14:m>
                <a:r>
                  <a:rPr lang="en-US" b="1" dirty="0"/>
                  <a:t> – Set of most probable information symbols</a:t>
                </a:r>
              </a:p>
              <a:p>
                <a:pPr lvl="1"/>
                <a:r>
                  <a:rPr lang="en-US" b="1" dirty="0"/>
                  <a:t>Assign each symbol a vector such that </a:t>
                </a:r>
                <a14:m>
                  <m:oMath xmlns:m="http://schemas.openxmlformats.org/officeDocument/2006/math">
                    <m:r>
                      <a:rPr lang="en-US" altLang="he-IL" i="1">
                        <a:latin typeface="Cambria Math"/>
                      </a:rPr>
                      <m:t>𝐻𝑊</m:t>
                    </m:r>
                    <m:d>
                      <m:dPr>
                        <m:ctrlPr>
                          <a:rPr lang="en-US" altLang="he-I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he-IL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he-IL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he-IL" i="1"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altLang="he-IL" i="1">
                        <a:latin typeface="Cambria Math"/>
                      </a:rPr>
                      <m:t>𝐻𝑊</m:t>
                    </m:r>
                    <m:d>
                      <m:dPr>
                        <m:ctrlPr>
                          <a:rPr lang="en-US" altLang="he-I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he-IL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he-IL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he-IL" dirty="0"/>
                  <a:t> if </a:t>
                </a:r>
                <a14:m>
                  <m:oMath xmlns:m="http://schemas.openxmlformats.org/officeDocument/2006/math">
                    <m:r>
                      <a:rPr lang="en-US" altLang="he-IL" i="1"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altLang="he-I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he-IL" i="1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he-IL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he-IL" i="1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altLang="he-IL" i="1"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altLang="he-I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he-I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he-IL" i="1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he-IL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51579" y="1630018"/>
                <a:ext cx="9291215" cy="4147930"/>
              </a:xfrm>
              <a:blipFill>
                <a:blip r:embed="rId2"/>
                <a:stretch>
                  <a:fillRect l="-591" r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655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406954"/>
            <a:ext cx="9291215" cy="1049235"/>
          </a:xfrm>
        </p:spPr>
        <p:txBody>
          <a:bodyPr/>
          <a:lstStyle/>
          <a:p>
            <a:pPr algn="l"/>
            <a:r>
              <a:rPr lang="en-US" dirty="0"/>
              <a:t>Level Out Encoding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51578" y="1604914"/>
                <a:ext cx="9291215" cy="3450613"/>
              </a:xfrm>
            </p:spPr>
            <p:txBody>
              <a:bodyPr/>
              <a:lstStyle/>
              <a:p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→{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}⊆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𝑙𝑜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en-US" dirty="0"/>
                  <a:t> be a mapping such that: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𝜃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Encode the information word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using a robust code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51578" y="1604914"/>
                <a:ext cx="9291215" cy="3450613"/>
              </a:xfrm>
              <a:blipFill>
                <a:blip r:embed="rId2"/>
                <a:stretch>
                  <a:fillRect l="-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719" y="2888974"/>
            <a:ext cx="8298403" cy="2743200"/>
          </a:xfrm>
          <a:prstGeom prst="rect">
            <a:avLst/>
          </a:prstGeom>
          <a:noFill/>
          <a:ln>
            <a:noFill/>
          </a:ln>
          <a:extLst/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812324423"/>
              </p:ext>
            </p:extLst>
          </p:nvPr>
        </p:nvGraphicFramePr>
        <p:xfrm>
          <a:off x="1287637" y="1604914"/>
          <a:ext cx="9296129" cy="4120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5865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8" y="353945"/>
            <a:ext cx="9291215" cy="1049235"/>
          </a:xfrm>
        </p:spPr>
        <p:txBody>
          <a:bodyPr/>
          <a:lstStyle/>
          <a:p>
            <a:pPr algn="l"/>
            <a:r>
              <a:rPr lang="en-US" dirty="0"/>
              <a:t>Simulation Results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010494"/>
              </p:ext>
            </p:extLst>
          </p:nvPr>
        </p:nvGraphicFramePr>
        <p:xfrm>
          <a:off x="1450975" y="1403180"/>
          <a:ext cx="9291638" cy="441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01912295"/>
              </p:ext>
            </p:extLst>
          </p:nvPr>
        </p:nvGraphicFramePr>
        <p:xfrm>
          <a:off x="1450795" y="1403179"/>
          <a:ext cx="9291818" cy="441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956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Analysis &amp;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/>
              <a:t>SOSA:</a:t>
            </a:r>
            <a:r>
              <a:rPr lang="en-US" dirty="0"/>
              <a:t> “Free” but not a viable solution as the EMP remains quite high.</a:t>
            </a:r>
          </a:p>
          <a:p>
            <a:endParaRPr lang="en-US" dirty="0"/>
          </a:p>
          <a:p>
            <a:pPr lvl="0"/>
            <a:r>
              <a:rPr lang="en-US" b="1" dirty="0"/>
              <a:t>AMD:</a:t>
            </a:r>
            <a:r>
              <a:rPr lang="en-US" dirty="0"/>
              <a:t> Best option for non-uniformly distributed information. Main drawbacks are the strict constraints and relatively complex computation involved.</a:t>
            </a:r>
          </a:p>
          <a:p>
            <a:endParaRPr lang="en-US" dirty="0"/>
          </a:p>
          <a:p>
            <a:pPr lvl="0"/>
            <a:r>
              <a:rPr lang="en-US" b="1" dirty="0"/>
              <a:t>Level-Out:</a:t>
            </a:r>
            <a:r>
              <a:rPr lang="en-US" dirty="0"/>
              <a:t> Not as effective as AMD codes, but much easier to design, and can require less time and hardware to implement.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62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142</TotalTime>
  <Words>230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Cambria Math</vt:lpstr>
      <vt:lpstr>Rockwell</vt:lpstr>
      <vt:lpstr>Gallery</vt:lpstr>
      <vt:lpstr>Jamming Resistant Encoding</vt:lpstr>
      <vt:lpstr>Motivation &amp; Goal</vt:lpstr>
      <vt:lpstr>Platform - Keyboard</vt:lpstr>
      <vt:lpstr>Basic Concepts</vt:lpstr>
      <vt:lpstr>Attacker Profiles</vt:lpstr>
      <vt:lpstr>Existing Solutions</vt:lpstr>
      <vt:lpstr>Level Out Encoding</vt:lpstr>
      <vt:lpstr>Simulation Results</vt:lpstr>
      <vt:lpstr>Analysis &amp; 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Jamming Resistant Encoding</dc:title>
  <dc:creator>Yerucham Berkowitz</dc:creator>
  <cp:lastModifiedBy>Julia Almog</cp:lastModifiedBy>
  <cp:revision>18</cp:revision>
  <dcterms:created xsi:type="dcterms:W3CDTF">2016-09-21T06:30:12Z</dcterms:created>
  <dcterms:modified xsi:type="dcterms:W3CDTF">2016-09-22T11:12:48Z</dcterms:modified>
</cp:coreProperties>
</file>