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Robocup</a:t>
            </a:r>
            <a:r>
              <a:rPr lang="en-US" dirty="0" smtClean="0"/>
              <a:t> – Localization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4486" y="4514472"/>
            <a:ext cx="7766936" cy="10968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Yaniv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Shachor</a:t>
            </a:r>
            <a:endParaRPr lang="en-US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Asaf Brezler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83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Localization – Introduction &amp;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r>
              <a:rPr lang="en-US" dirty="0"/>
              <a:t>Localization of the robot is one of the main keys for the functionality of the </a:t>
            </a:r>
            <a:r>
              <a:rPr lang="en-US" dirty="0" smtClean="0"/>
              <a:t>robot. It </a:t>
            </a:r>
            <a:r>
              <a:rPr lang="en-US" dirty="0"/>
              <a:t>helps the robot understand </a:t>
            </a:r>
            <a:r>
              <a:rPr lang="en-US" dirty="0" smtClean="0"/>
              <a:t>its position and derive the consequences following that.</a:t>
            </a:r>
          </a:p>
          <a:p>
            <a:r>
              <a:rPr lang="en-US" dirty="0" smtClean="0"/>
              <a:t>Localization is used instead of, or in addition to, the </a:t>
            </a:r>
            <a:r>
              <a:rPr lang="en-US" dirty="0"/>
              <a:t>vision </a:t>
            </a:r>
            <a:r>
              <a:rPr lang="en-US" dirty="0" smtClean="0"/>
              <a:t>and image processing of the robot. It can be used in making decision and solving problems that the vision may encounter. </a:t>
            </a:r>
            <a:r>
              <a:rPr lang="en-US" dirty="0"/>
              <a:t>Among that</a:t>
            </a:r>
            <a:r>
              <a:rPr lang="en-US" dirty="0" smtClean="0"/>
              <a:t>:</a:t>
            </a:r>
          </a:p>
          <a:p>
            <a:pPr lvl="1"/>
            <a:endParaRPr lang="en-US" sz="100" b="1" i="1" dirty="0" smtClean="0"/>
          </a:p>
          <a:p>
            <a:pPr lvl="1"/>
            <a:r>
              <a:rPr lang="en-US" b="1" i="1" dirty="0" smtClean="0"/>
              <a:t>Symmetric </a:t>
            </a:r>
            <a:r>
              <a:rPr lang="en-US" b="1" i="1" dirty="0"/>
              <a:t>vision problems</a:t>
            </a:r>
            <a:r>
              <a:rPr lang="en-US" dirty="0"/>
              <a:t>. e.g. in case the robot sees only a white line, he won’t be able to decide which line in which side of the court it is, if localization is not used.</a:t>
            </a:r>
          </a:p>
          <a:p>
            <a:pPr lvl="1"/>
            <a:r>
              <a:rPr lang="en-US" b="1" i="1" dirty="0"/>
              <a:t>Planning next move</a:t>
            </a:r>
            <a:r>
              <a:rPr lang="en-US" dirty="0"/>
              <a:t>. According to the knowing of its location, a robot can determine what should be its next move – whether to go to ball, come back to defense or move to the center of the goal (in case it is a goalkeeper).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257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Localization – </a:t>
            </a:r>
            <a:r>
              <a:rPr lang="en-US" dirty="0" smtClean="0"/>
              <a:t>Implementation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19026"/>
                <a:ext cx="8596668" cy="3880773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How can we implement localization?</a:t>
                </a:r>
              </a:p>
              <a:p>
                <a:r>
                  <a:rPr lang="en-US" dirty="0" smtClean="0"/>
                  <a:t>Problem: find Robot location [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Y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 smtClean="0"/>
                  <a:t> ] at time t</a:t>
                </a:r>
              </a:p>
              <a:p>
                <a:r>
                  <a:rPr lang="en-US" b="1" i="1" dirty="0" smtClean="0"/>
                  <a:t>Inputs: </a:t>
                </a:r>
                <a:r>
                  <a:rPr lang="en-US" dirty="0"/>
                  <a:t>samples from the </a:t>
                </a:r>
                <a:r>
                  <a:rPr lang="en-US" dirty="0" smtClean="0"/>
                  <a:t>robot </a:t>
                </a:r>
                <a:r>
                  <a:rPr lang="en-US" dirty="0"/>
                  <a:t>vision, internal gyro, robot motion</a:t>
                </a:r>
              </a:p>
              <a:p>
                <a:r>
                  <a:rPr lang="en-US" b="1" i="1" dirty="0" smtClean="0"/>
                  <a:t>Model:</a:t>
                </a:r>
              </a:p>
              <a:p>
                <a:pPr lvl="1"/>
                <a:r>
                  <a:rPr lang="en-US" dirty="0"/>
                  <a:t>Create an array of  possible</a:t>
                </a:r>
                <a:r>
                  <a:rPr lang="he-IL" dirty="0"/>
                  <a:t> </a:t>
                </a:r>
                <a:r>
                  <a:rPr lang="en-US" dirty="0"/>
                  <a:t> locations in the space (sample the locations wisely</a:t>
                </a:r>
                <a:r>
                  <a:rPr lang="en-US" dirty="0" smtClean="0"/>
                  <a:t>).  </a:t>
                </a:r>
                <a:endParaRPr lang="en-US" dirty="0"/>
              </a:p>
              <a:p>
                <a:pPr lvl="1"/>
                <a:r>
                  <a:rPr lang="en-US" dirty="0" smtClean="0"/>
                  <a:t>For each </a:t>
                </a:r>
                <a:r>
                  <a:rPr lang="en-US" dirty="0"/>
                  <a:t>sample, Calculate the possibility to be in each place , using the distribution at time t-1, the  inputs above, </a:t>
                </a:r>
                <a:r>
                  <a:rPr lang="en-US" dirty="0" smtClean="0"/>
                  <a:t>the state </a:t>
                </a:r>
                <a:r>
                  <a:rPr lang="en-US" dirty="0"/>
                  <a:t>transition probability and the </a:t>
                </a:r>
                <a:r>
                  <a:rPr lang="en-US" dirty="0" smtClean="0"/>
                  <a:t>measurement </a:t>
                </a:r>
                <a:r>
                  <a:rPr lang="en-US" dirty="0"/>
                  <a:t>probability.</a:t>
                </a:r>
              </a:p>
              <a:p>
                <a:pPr lvl="1"/>
                <a:r>
                  <a:rPr lang="en-US" dirty="0"/>
                  <a:t>Refer the most dense location as the most probable location of the robot.</a:t>
                </a:r>
              </a:p>
              <a:p>
                <a:r>
                  <a:rPr lang="en-US" dirty="0" smtClean="0"/>
                  <a:t>Use iterative algorithm, that will converge after few iterations to estimate</a:t>
                </a:r>
                <a:r>
                  <a:rPr lang="he-IL" dirty="0" smtClean="0"/>
                  <a:t> </a:t>
                </a:r>
                <a:r>
                  <a:rPr lang="en-US" dirty="0" smtClean="0"/>
                  <a:t> one area with high probability.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19026"/>
                <a:ext cx="8596668" cy="3880773"/>
              </a:xfrm>
              <a:blipFill rotWithShape="0">
                <a:blip r:embed="rId2"/>
                <a:stretch>
                  <a:fillRect l="-142" t="-1101" b="-1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4171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17427" cy="1320800"/>
          </a:xfrm>
        </p:spPr>
        <p:txBody>
          <a:bodyPr/>
          <a:lstStyle/>
          <a:p>
            <a:r>
              <a:rPr lang="en-US" dirty="0" smtClean="0"/>
              <a:t>Localization - Accomplishments &amp; 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399"/>
            <a:ext cx="8917427" cy="4277217"/>
          </a:xfrm>
        </p:spPr>
        <p:txBody>
          <a:bodyPr>
            <a:normAutofit/>
          </a:bodyPr>
          <a:lstStyle/>
          <a:p>
            <a:r>
              <a:rPr lang="en-US" dirty="0" smtClean="0"/>
              <a:t>Accomplishments:</a:t>
            </a:r>
          </a:p>
          <a:p>
            <a:pPr lvl="1"/>
            <a:r>
              <a:rPr lang="en-US" dirty="0" smtClean="0"/>
              <a:t>Implement a compass by the build-in gyro of the robot. This will help us knowing the current angle and direction the robot stands at the moment.</a:t>
            </a:r>
          </a:p>
          <a:p>
            <a:pPr lvl="1"/>
            <a:r>
              <a:rPr lang="en-US" dirty="0" smtClean="0"/>
              <a:t>Learning the localization problem and ways to solve it, mainly the “Particle filter” algorithm.</a:t>
            </a:r>
          </a:p>
          <a:p>
            <a:pPr lvl="1"/>
            <a:r>
              <a:rPr lang="en-US" dirty="0" smtClean="0"/>
              <a:t>Support and design of the robot’s brain, decision making and FSM (finite sate machine).</a:t>
            </a:r>
          </a:p>
          <a:p>
            <a:endParaRPr lang="en-US" dirty="0" smtClean="0"/>
          </a:p>
          <a:p>
            <a:r>
              <a:rPr lang="en-US" dirty="0" smtClean="0"/>
              <a:t>Targets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Full implementation of </a:t>
            </a:r>
            <a:r>
              <a:rPr lang="en-US" dirty="0"/>
              <a:t>the “Particle filter” </a:t>
            </a:r>
            <a:r>
              <a:rPr lang="en-US" dirty="0" smtClean="0"/>
              <a:t>algorithm.</a:t>
            </a:r>
          </a:p>
          <a:p>
            <a:pPr lvl="1"/>
            <a:r>
              <a:rPr lang="en-US" dirty="0" smtClean="0"/>
              <a:t>Win the competition in Germany! (June-July 2016)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8733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1112</TotalTime>
  <Words>379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Cambria Math</vt:lpstr>
      <vt:lpstr>Gisha</vt:lpstr>
      <vt:lpstr>Trebuchet MS</vt:lpstr>
      <vt:lpstr>Wingdings 3</vt:lpstr>
      <vt:lpstr>Facet</vt:lpstr>
      <vt:lpstr>Robocup – Localization</vt:lpstr>
      <vt:lpstr>Localization – Introduction &amp; benefits</vt:lpstr>
      <vt:lpstr>Localization – Implementation</vt:lpstr>
      <vt:lpstr>Localization - Accomplishments &amp; targets</vt:lpstr>
    </vt:vector>
  </TitlesOfParts>
  <Company>Mellanox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Robocup – Localization</dc:title>
  <dc:creator>Asaf Brezler</dc:creator>
  <cp:lastModifiedBy>Julia Almog</cp:lastModifiedBy>
  <cp:revision>23</cp:revision>
  <dcterms:created xsi:type="dcterms:W3CDTF">2016-02-16T12:57:19Z</dcterms:created>
  <dcterms:modified xsi:type="dcterms:W3CDTF">2016-02-18T08:13:55Z</dcterms:modified>
</cp:coreProperties>
</file>