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A6FD-2CAF-42E0-8296-3240BFAA96CF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8833-6C7D-479F-B70B-0D92B25D1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15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A6FD-2CAF-42E0-8296-3240BFAA96CF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8833-6C7D-479F-B70B-0D92B25D1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5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A6FD-2CAF-42E0-8296-3240BFAA96CF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8833-6C7D-479F-B70B-0D92B25D1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19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A6FD-2CAF-42E0-8296-3240BFAA96CF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8833-6C7D-479F-B70B-0D92B25D1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5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A6FD-2CAF-42E0-8296-3240BFAA96CF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8833-6C7D-479F-B70B-0D92B25D1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0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A6FD-2CAF-42E0-8296-3240BFAA96CF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8833-6C7D-479F-B70B-0D92B25D1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80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A6FD-2CAF-42E0-8296-3240BFAA96CF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8833-6C7D-479F-B70B-0D92B25D1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739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A6FD-2CAF-42E0-8296-3240BFAA96CF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8833-6C7D-479F-B70B-0D92B25D1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184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A6FD-2CAF-42E0-8296-3240BFAA96CF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8833-6C7D-479F-B70B-0D92B25D1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0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A6FD-2CAF-42E0-8296-3240BFAA96CF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8833-6C7D-479F-B70B-0D92B25D1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835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A6FD-2CAF-42E0-8296-3240BFAA96CF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8833-6C7D-479F-B70B-0D92B25D1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710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1A6FD-2CAF-42E0-8296-3240BFAA96CF}" type="datetimeFigureOut">
              <a:rPr lang="en-US" smtClean="0"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58833-6C7D-479F-B70B-0D92B25D1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197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13pjU3D0Xk4&amp;feature=youtu.b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 err="1" smtClean="0"/>
              <a:t>Robocup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Motion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62202"/>
            <a:ext cx="9144000" cy="1655762"/>
          </a:xfrm>
        </p:spPr>
        <p:txBody>
          <a:bodyPr/>
          <a:lstStyle/>
          <a:p>
            <a:r>
              <a:rPr lang="en-US" dirty="0" smtClean="0"/>
              <a:t>Liran </a:t>
            </a:r>
            <a:r>
              <a:rPr lang="en-US" dirty="0" err="1" smtClean="0"/>
              <a:t>Halak</a:t>
            </a:r>
            <a:endParaRPr lang="en-US" dirty="0" smtClean="0"/>
          </a:p>
          <a:p>
            <a:r>
              <a:rPr lang="en-US" dirty="0" err="1" smtClean="0"/>
              <a:t>Ori</a:t>
            </a:r>
            <a:r>
              <a:rPr lang="en-US" dirty="0" smtClean="0"/>
              <a:t> </a:t>
            </a:r>
            <a:r>
              <a:rPr lang="en-US" dirty="0" err="1" smtClean="0"/>
              <a:t>Haluba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072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156" y="572877"/>
            <a:ext cx="9144000" cy="936434"/>
          </a:xfrm>
        </p:spPr>
        <p:txBody>
          <a:bodyPr/>
          <a:lstStyle/>
          <a:p>
            <a:pPr algn="l"/>
            <a:r>
              <a:rPr lang="en-US" dirty="0" smtClean="0"/>
              <a:t>Specs: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484" y="2130845"/>
            <a:ext cx="5248275" cy="4410075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973156" y="1509311"/>
            <a:ext cx="9144000" cy="10374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/>
              <a:t>HR-OS5 </a:t>
            </a:r>
            <a:r>
              <a:rPr lang="en-US" sz="3200" dirty="0"/>
              <a:t>Humanoid Research </a:t>
            </a:r>
            <a:r>
              <a:rPr lang="en-US" sz="3200" dirty="0" smtClean="0"/>
              <a:t>Robot</a:t>
            </a:r>
          </a:p>
          <a:p>
            <a:pPr algn="l"/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978" y="2346592"/>
            <a:ext cx="3574974" cy="3574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559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156" y="572877"/>
            <a:ext cx="9144000" cy="936434"/>
          </a:xfrm>
        </p:spPr>
        <p:txBody>
          <a:bodyPr/>
          <a:lstStyle/>
          <a:p>
            <a:pPr algn="l"/>
            <a:r>
              <a:rPr lang="en-US" dirty="0" smtClean="0"/>
              <a:t>Specs: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73156" y="1399142"/>
            <a:ext cx="6936955" cy="52770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latin typeface="+mn-lt"/>
              </a:rPr>
              <a:t>Number of degrees of freedom and type of motors on each </a:t>
            </a:r>
            <a:endParaRPr lang="en-US" sz="3200" b="1" dirty="0" smtClean="0">
              <a:latin typeface="+mn-lt"/>
            </a:endParaRPr>
          </a:p>
          <a:p>
            <a:pPr algn="l"/>
            <a:r>
              <a:rPr lang="en-US" sz="3200" b="1" dirty="0" smtClean="0">
                <a:latin typeface="+mn-lt"/>
              </a:rPr>
              <a:t>kinematic </a:t>
            </a:r>
            <a:r>
              <a:rPr lang="en-US" sz="3200" b="1" dirty="0">
                <a:latin typeface="+mn-lt"/>
              </a:rPr>
              <a:t>chain of the robot</a:t>
            </a:r>
            <a:r>
              <a:rPr lang="en-US" sz="3200" dirty="0">
                <a:latin typeface="+mn-lt"/>
              </a:rPr>
              <a:t> – </a:t>
            </a:r>
            <a:endParaRPr lang="en-US" sz="3200" dirty="0" smtClean="0">
              <a:latin typeface="+mn-lt"/>
            </a:endParaRPr>
          </a:p>
          <a:p>
            <a:pPr algn="l"/>
            <a:endParaRPr lang="en-US" sz="3200" dirty="0">
              <a:latin typeface="+mn-lt"/>
            </a:endParaRPr>
          </a:p>
          <a:p>
            <a:pPr algn="l"/>
            <a:r>
              <a:rPr lang="en-US" sz="3200" dirty="0">
                <a:latin typeface="+mn-lt"/>
              </a:rPr>
              <a:t>The HR-OS5 Humanoid Research Robot </a:t>
            </a:r>
            <a:r>
              <a:rPr lang="en-US" sz="3200" dirty="0" smtClean="0">
                <a:latin typeface="+mn-lt"/>
              </a:rPr>
              <a:t>uses</a:t>
            </a:r>
          </a:p>
          <a:p>
            <a:pPr algn="l"/>
            <a:r>
              <a:rPr lang="en-US" sz="3200" dirty="0" smtClean="0">
                <a:latin typeface="+mn-lt"/>
              </a:rPr>
              <a:t>the </a:t>
            </a:r>
            <a:r>
              <a:rPr lang="en-US" sz="3200" dirty="0">
                <a:latin typeface="+mn-lt"/>
              </a:rPr>
              <a:t>following </a:t>
            </a:r>
            <a:r>
              <a:rPr lang="en-US" sz="3200" dirty="0" err="1">
                <a:latin typeface="+mn-lt"/>
              </a:rPr>
              <a:t>Dynamixel</a:t>
            </a:r>
            <a:r>
              <a:rPr lang="en-US" sz="3200" dirty="0">
                <a:latin typeface="+mn-lt"/>
              </a:rPr>
              <a:t> Servos:</a:t>
            </a:r>
          </a:p>
          <a:p>
            <a:pPr lvl="0" algn="l"/>
            <a:r>
              <a:rPr lang="en-US" sz="3200" dirty="0">
                <a:latin typeface="+mn-lt"/>
              </a:rPr>
              <a:t>12x MX-106T </a:t>
            </a:r>
            <a:r>
              <a:rPr lang="en-US" sz="3200" dirty="0" err="1">
                <a:latin typeface="+mn-lt"/>
              </a:rPr>
              <a:t>Dynamixel</a:t>
            </a:r>
            <a:r>
              <a:rPr lang="en-US" sz="3200" dirty="0">
                <a:latin typeface="+mn-lt"/>
              </a:rPr>
              <a:t> Actuator</a:t>
            </a:r>
          </a:p>
          <a:p>
            <a:pPr lvl="0" algn="l"/>
            <a:r>
              <a:rPr lang="en-US" sz="3200" dirty="0">
                <a:latin typeface="+mn-lt"/>
              </a:rPr>
              <a:t>6x MX-64T </a:t>
            </a:r>
            <a:r>
              <a:rPr lang="en-US" sz="3200" dirty="0" err="1">
                <a:latin typeface="+mn-lt"/>
              </a:rPr>
              <a:t>Dynamixel</a:t>
            </a:r>
            <a:r>
              <a:rPr lang="en-US" sz="3200" dirty="0">
                <a:latin typeface="+mn-lt"/>
              </a:rPr>
              <a:t> Actuator</a:t>
            </a:r>
          </a:p>
          <a:p>
            <a:pPr lvl="0" algn="l"/>
            <a:r>
              <a:rPr lang="en-US" sz="3200" dirty="0">
                <a:latin typeface="+mn-lt"/>
              </a:rPr>
              <a:t>2x MX-28T </a:t>
            </a:r>
            <a:r>
              <a:rPr lang="en-US" sz="3200" dirty="0" err="1">
                <a:latin typeface="+mn-lt"/>
              </a:rPr>
              <a:t>Dynamixel</a:t>
            </a:r>
            <a:r>
              <a:rPr lang="en-US" sz="3200" dirty="0">
                <a:latin typeface="+mn-lt"/>
              </a:rPr>
              <a:t> Actuator</a:t>
            </a:r>
          </a:p>
          <a:p>
            <a:pPr algn="l"/>
            <a:r>
              <a:rPr lang="en-US" sz="3200" dirty="0">
                <a:latin typeface="+mn-lt"/>
              </a:rPr>
              <a:t> </a:t>
            </a:r>
            <a:endParaRPr lang="en-US" sz="3200" dirty="0" smtClean="0">
              <a:latin typeface="+mn-lt"/>
            </a:endParaRPr>
          </a:p>
          <a:p>
            <a:pPr algn="l"/>
            <a:endParaRPr lang="en-US" sz="3200" dirty="0">
              <a:latin typeface="+mn-lt"/>
            </a:endParaRPr>
          </a:p>
          <a:p>
            <a:pPr algn="l"/>
            <a:r>
              <a:rPr lang="en-US" sz="3200" b="1" dirty="0">
                <a:latin typeface="+mn-lt"/>
              </a:rPr>
              <a:t>Type of sensors used (incl. type of camera(s)) – </a:t>
            </a:r>
            <a:endParaRPr lang="en-US" sz="3200" b="1" dirty="0" smtClean="0">
              <a:latin typeface="+mn-lt"/>
            </a:endParaRPr>
          </a:p>
          <a:p>
            <a:pPr algn="l"/>
            <a:endParaRPr lang="en-US" sz="3200" dirty="0">
              <a:latin typeface="+mn-lt"/>
            </a:endParaRPr>
          </a:p>
          <a:p>
            <a:pPr lvl="0" algn="l"/>
            <a:r>
              <a:rPr lang="en-US" sz="3200" dirty="0">
                <a:latin typeface="+mn-lt"/>
              </a:rPr>
              <a:t>3-axis gyroscope</a:t>
            </a:r>
          </a:p>
          <a:p>
            <a:pPr lvl="0" algn="l"/>
            <a:r>
              <a:rPr lang="en-US" sz="3200" dirty="0">
                <a:latin typeface="+mn-lt"/>
              </a:rPr>
              <a:t>3- axis accelerometer for posture estimation and balancing.</a:t>
            </a:r>
          </a:p>
          <a:p>
            <a:pPr lvl="0" algn="l"/>
            <a:r>
              <a:rPr lang="en-US" sz="3200" dirty="0">
                <a:latin typeface="+mn-lt"/>
              </a:rPr>
              <a:t>A camera (Sony ICX424 – 0.3 MP, 84 FPS, resolution 648x488)</a:t>
            </a:r>
          </a:p>
          <a:p>
            <a:pPr lvl="0" algn="l"/>
            <a:r>
              <a:rPr lang="en-US" sz="3200" dirty="0">
                <a:latin typeface="+mn-lt"/>
              </a:rPr>
              <a:t>Microphones in the head.</a:t>
            </a:r>
          </a:p>
          <a:p>
            <a:pPr algn="l"/>
            <a:r>
              <a:rPr lang="en-US" sz="3200" dirty="0">
                <a:latin typeface="+mn-lt"/>
              </a:rPr>
              <a:t> </a:t>
            </a:r>
            <a:endParaRPr lang="en-US" sz="3200" dirty="0" smtClean="0">
              <a:latin typeface="+mn-lt"/>
            </a:endParaRPr>
          </a:p>
          <a:p>
            <a:pPr algn="l"/>
            <a:endParaRPr lang="en-US" sz="3200" dirty="0">
              <a:latin typeface="+mn-lt"/>
            </a:endParaRPr>
          </a:p>
          <a:p>
            <a:pPr algn="l"/>
            <a:r>
              <a:rPr lang="en-US" sz="3200" b="1" dirty="0">
                <a:latin typeface="+mn-lt"/>
              </a:rPr>
              <a:t>Computing unit(s) – </a:t>
            </a:r>
            <a:endParaRPr lang="en-US" sz="3200" b="1" dirty="0" smtClean="0">
              <a:latin typeface="+mn-lt"/>
            </a:endParaRPr>
          </a:p>
          <a:p>
            <a:pPr algn="l"/>
            <a:endParaRPr lang="en-US" sz="3200" dirty="0">
              <a:latin typeface="+mn-lt"/>
            </a:endParaRPr>
          </a:p>
          <a:p>
            <a:pPr lvl="0" algn="l"/>
            <a:r>
              <a:rPr lang="en-US" sz="3200" u="sng" dirty="0">
                <a:latin typeface="+mn-lt"/>
              </a:rPr>
              <a:t>Intel NUC D54250WYB SBC</a:t>
            </a:r>
            <a:r>
              <a:rPr lang="en-US" sz="3200" dirty="0">
                <a:latin typeface="+mn-lt"/>
              </a:rPr>
              <a:t>, uses Intel Core </a:t>
            </a:r>
            <a:r>
              <a:rPr lang="en-US" sz="3200" dirty="0" smtClean="0">
                <a:latin typeface="+mn-lt"/>
              </a:rPr>
              <a:t>i5-4250U</a:t>
            </a:r>
          </a:p>
          <a:p>
            <a:pPr lvl="0" algn="l"/>
            <a:r>
              <a:rPr lang="en-US" sz="3200" dirty="0" smtClean="0">
                <a:latin typeface="+mn-lt"/>
              </a:rPr>
              <a:t>(</a:t>
            </a:r>
            <a:r>
              <a:rPr lang="en-US" sz="3200" dirty="0" err="1" smtClean="0">
                <a:latin typeface="+mn-lt"/>
              </a:rPr>
              <a:t>Haswell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>
                <a:latin typeface="+mn-lt"/>
              </a:rPr>
              <a:t>4</a:t>
            </a:r>
            <a:r>
              <a:rPr lang="en-US" sz="3200" baseline="30000" dirty="0">
                <a:latin typeface="+mn-lt"/>
              </a:rPr>
              <a:t>th</a:t>
            </a:r>
            <a:r>
              <a:rPr lang="en-US" sz="3200" dirty="0">
                <a:latin typeface="+mn-lt"/>
              </a:rPr>
              <a:t> generation)</a:t>
            </a:r>
          </a:p>
          <a:p>
            <a:pPr lvl="0" algn="l"/>
            <a:r>
              <a:rPr lang="en-US" sz="3200" dirty="0">
                <a:latin typeface="+mn-lt"/>
              </a:rPr>
              <a:t>Ubuntu 14.04 LTS Operating System</a:t>
            </a:r>
          </a:p>
          <a:p>
            <a:pPr lvl="0" algn="l"/>
            <a:r>
              <a:rPr lang="en-US" sz="3200" dirty="0">
                <a:latin typeface="+mn-lt"/>
              </a:rPr>
              <a:t>Subcontroller - </a:t>
            </a:r>
            <a:r>
              <a:rPr lang="en-US" sz="3200" dirty="0" err="1">
                <a:latin typeface="+mn-lt"/>
              </a:rPr>
              <a:t>Arbotix</a:t>
            </a:r>
            <a:r>
              <a:rPr lang="en-US" sz="3200" dirty="0">
                <a:latin typeface="+mn-lt"/>
              </a:rPr>
              <a:t>-Pro/CM-730 ARM </a:t>
            </a:r>
            <a:r>
              <a:rPr lang="en-US" sz="3200" dirty="0" err="1">
                <a:latin typeface="+mn-lt"/>
              </a:rPr>
              <a:t>subcontroller</a:t>
            </a:r>
            <a:endParaRPr lang="en-US" sz="3200" dirty="0"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6711" y="1881130"/>
            <a:ext cx="4423272" cy="442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16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895" y="462708"/>
            <a:ext cx="3485002" cy="1020151"/>
          </a:xfrm>
        </p:spPr>
        <p:txBody>
          <a:bodyPr/>
          <a:lstStyle/>
          <a:p>
            <a:r>
              <a:rPr lang="en-US" dirty="0" smtClean="0"/>
              <a:t>Motion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2477" y="1596969"/>
            <a:ext cx="9144000" cy="453942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smtClean="0"/>
              <a:t>Our main goal until now was to get the robot ready for the Capability Demo video, that was part of our qualification requirements for the 2016 </a:t>
            </a:r>
            <a:r>
              <a:rPr lang="en-US" dirty="0" err="1" smtClean="0"/>
              <a:t>Robocup</a:t>
            </a:r>
            <a:r>
              <a:rPr lang="en-US" dirty="0" smtClean="0"/>
              <a:t> KSL (</a:t>
            </a:r>
            <a:r>
              <a:rPr lang="en-US" smtClean="0"/>
              <a:t>Kid Size </a:t>
            </a:r>
            <a:r>
              <a:rPr lang="en-US" dirty="0" smtClean="0"/>
              <a:t>League) in Germany.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Our focus was the motion part of the robot, mainly: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Walking – Improving existing walking capabilities for more balance and speed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Kicking the ball – Creating a stable kick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Standing up after falling on back\front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Goalkeeper saving the ball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algn="l"/>
            <a:r>
              <a:rPr lang="en-US" dirty="0" smtClean="0"/>
              <a:t>Demo video: </a:t>
            </a:r>
            <a:r>
              <a:rPr lang="en-US" dirty="0" smtClean="0">
                <a:hlinkClick r:id="rId2"/>
              </a:rPr>
              <a:t>https://www.youtube.com/watch?v=13pjU3D0Xk4&amp;feature=youtu.be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65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127</Words>
  <Application>Microsoft Office PowerPoint</Application>
  <PresentationFormat>Widescreen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Robocup Motion</vt:lpstr>
      <vt:lpstr>Specs:</vt:lpstr>
      <vt:lpstr>Specs:</vt:lpstr>
      <vt:lpstr>Motion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Robocup Motion</dc:title>
  <dc:creator>Halak, Liran</dc:creator>
  <cp:keywords>CTPClassification=CTP_NWR:VisualMarkings=</cp:keywords>
  <cp:lastModifiedBy>Julia Almog</cp:lastModifiedBy>
  <cp:revision>9</cp:revision>
  <dcterms:created xsi:type="dcterms:W3CDTF">2016-02-18T14:18:08Z</dcterms:created>
  <dcterms:modified xsi:type="dcterms:W3CDTF">2016-02-21T06:55:27Z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4334874e-e9af-424d-b792-45af34550975</vt:lpwstr>
  </property>
  <property fmtid="{D5CDD505-2E9C-101B-9397-08002B2CF9AE}" pid="3" name="CTP_TimeStamp">
    <vt:lpwstr>2016-02-18 14:46:19Z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CTP_NWR</vt:lpwstr>
  </property>
</Properties>
</file>