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A1A6FD-2CAF-42E0-8296-3240BFAA96CF}"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382461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1A6FD-2CAF-42E0-8296-3240BFAA96CF}"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390105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1A6FD-2CAF-42E0-8296-3240BFAA96CF}"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247821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1A6FD-2CAF-42E0-8296-3240BFAA96CF}"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309765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A1A6FD-2CAF-42E0-8296-3240BFAA96CF}" type="datetimeFigureOut">
              <a:rPr lang="en-US" smtClean="0"/>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26300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A1A6FD-2CAF-42E0-8296-3240BFAA96CF}"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32478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A1A6FD-2CAF-42E0-8296-3240BFAA96CF}" type="datetimeFigureOut">
              <a:rPr lang="en-US" smtClean="0"/>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62873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A1A6FD-2CAF-42E0-8296-3240BFAA96CF}" type="datetimeFigureOut">
              <a:rPr lang="en-US" smtClean="0"/>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382118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1A6FD-2CAF-42E0-8296-3240BFAA96CF}" type="datetimeFigureOut">
              <a:rPr lang="en-US" smtClean="0"/>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22879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A1A6FD-2CAF-42E0-8296-3240BFAA96CF}"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102283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A1A6FD-2CAF-42E0-8296-3240BFAA96CF}" type="datetimeFigureOut">
              <a:rPr lang="en-US" smtClean="0"/>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58833-6C7D-479F-B70B-0D92B25D1899}" type="slidenum">
              <a:rPr lang="en-US" smtClean="0"/>
              <a:t>‹#›</a:t>
            </a:fld>
            <a:endParaRPr lang="en-US"/>
          </a:p>
        </p:txBody>
      </p:sp>
    </p:spTree>
    <p:extLst>
      <p:ext uri="{BB962C8B-B14F-4D97-AF65-F5344CB8AC3E}">
        <p14:creationId xmlns:p14="http://schemas.microsoft.com/office/powerpoint/2010/main" val="120471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1A6FD-2CAF-42E0-8296-3240BFAA96CF}" type="datetimeFigureOut">
              <a:rPr lang="en-US" smtClean="0"/>
              <a:t>9/21/2016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58833-6C7D-479F-B70B-0D92B25D1899}" type="slidenum">
              <a:rPr lang="en-US" smtClean="0"/>
              <a:t>‹#›</a:t>
            </a:fld>
            <a:endParaRPr lang="en-US"/>
          </a:p>
        </p:txBody>
      </p:sp>
    </p:spTree>
    <p:extLst>
      <p:ext uri="{BB962C8B-B14F-4D97-AF65-F5344CB8AC3E}">
        <p14:creationId xmlns:p14="http://schemas.microsoft.com/office/powerpoint/2010/main" val="335019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8PN1ZfIfXO8"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defTabSz="4124325"/>
            <a:r>
              <a:rPr lang="en-US" altLang="he-IL" b="1" dirty="0" err="1"/>
              <a:t>RoboCup</a:t>
            </a:r>
            <a:r>
              <a:rPr lang="en-US" altLang="he-IL" b="1" dirty="0"/>
              <a:t>: </a:t>
            </a:r>
            <a:br>
              <a:rPr lang="en-US" altLang="he-IL" b="1" dirty="0"/>
            </a:br>
            <a:r>
              <a:rPr lang="en-US" altLang="he-IL" b="1" dirty="0"/>
              <a:t>Robots Motion &amp; Brain</a:t>
            </a:r>
            <a:br>
              <a:rPr lang="en-US" altLang="he-IL" b="1" dirty="0"/>
            </a:br>
            <a:r>
              <a:rPr lang="en-US" altLang="he-IL" b="1" dirty="0"/>
              <a:t>Design and Implementation</a:t>
            </a:r>
          </a:p>
        </p:txBody>
      </p:sp>
      <p:sp>
        <p:nvSpPr>
          <p:cNvPr id="3" name="Subtitle 2"/>
          <p:cNvSpPr>
            <a:spLocks noGrp="1"/>
          </p:cNvSpPr>
          <p:nvPr>
            <p:ph type="subTitle" idx="1"/>
          </p:nvPr>
        </p:nvSpPr>
        <p:spPr>
          <a:xfrm>
            <a:off x="1524000" y="4362202"/>
            <a:ext cx="9144000" cy="1655762"/>
          </a:xfrm>
        </p:spPr>
        <p:txBody>
          <a:bodyPr>
            <a:normAutofit/>
          </a:bodyPr>
          <a:lstStyle/>
          <a:p>
            <a:r>
              <a:rPr lang="he-IL" sz="3200" dirty="0"/>
              <a:t>אורי חלובה	</a:t>
            </a:r>
          </a:p>
          <a:p>
            <a:r>
              <a:rPr lang="he-IL" sz="3200" dirty="0"/>
              <a:t>לירן חלק</a:t>
            </a:r>
            <a:endParaRPr lang="en-US" sz="3200" dirty="0"/>
          </a:p>
        </p:txBody>
      </p:sp>
    </p:spTree>
    <p:extLst>
      <p:ext uri="{BB962C8B-B14F-4D97-AF65-F5344CB8AC3E}">
        <p14:creationId xmlns:p14="http://schemas.microsoft.com/office/powerpoint/2010/main" val="407107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156" y="572877"/>
            <a:ext cx="9144000" cy="936434"/>
          </a:xfrm>
        </p:spPr>
        <p:txBody>
          <a:bodyPr/>
          <a:lstStyle/>
          <a:p>
            <a:pPr algn="r"/>
            <a:r>
              <a:rPr lang="he-IL" dirty="0"/>
              <a:t>מטרת הפרוייקט</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70" y="1005840"/>
            <a:ext cx="3574974" cy="5278223"/>
          </a:xfrm>
          <a:prstGeom prst="rect">
            <a:avLst/>
          </a:prstGeom>
        </p:spPr>
      </p:pic>
      <p:sp>
        <p:nvSpPr>
          <p:cNvPr id="4" name="TextBox 3"/>
          <p:cNvSpPr txBox="1"/>
          <p:nvPr/>
        </p:nvSpPr>
        <p:spPr>
          <a:xfrm>
            <a:off x="3940044" y="1759748"/>
            <a:ext cx="7625881" cy="5016758"/>
          </a:xfrm>
          <a:prstGeom prst="rect">
            <a:avLst/>
          </a:prstGeom>
          <a:noFill/>
        </p:spPr>
        <p:txBody>
          <a:bodyPr wrap="square" rtlCol="0">
            <a:spAutoFit/>
          </a:bodyPr>
          <a:lstStyle/>
          <a:p>
            <a:pPr algn="r"/>
            <a:r>
              <a:rPr lang="he-IL" sz="3200" dirty="0"/>
              <a:t>תכנון ויצור רובוטים אוטונומיים כך שיוכלו להשתתף בתחרות ה"רובוקאפ" העולמית.</a:t>
            </a:r>
          </a:p>
          <a:p>
            <a:pPr algn="r"/>
            <a:endParaRPr lang="he-IL" sz="3200" dirty="0"/>
          </a:p>
          <a:p>
            <a:pPr algn="r"/>
            <a:r>
              <a:rPr lang="he-IL" sz="3200" dirty="0"/>
              <a:t>עבודתנו העיקרית במהלך השנה התחלקה לשני חלקים מרכזיים:</a:t>
            </a:r>
          </a:p>
          <a:p>
            <a:pPr algn="r"/>
            <a:r>
              <a:rPr lang="he-IL" sz="3200" u="sng" dirty="0"/>
              <a:t>יצירת התנועות:</a:t>
            </a:r>
            <a:r>
              <a:rPr lang="he-IL" sz="3200" dirty="0"/>
              <a:t> מבוססות הליכה, מבוססות קוד ותנועות מוקלטות.</a:t>
            </a:r>
          </a:p>
          <a:p>
            <a:pPr algn="r"/>
            <a:r>
              <a:rPr lang="he-IL" sz="3200" u="sng" dirty="0"/>
              <a:t>יצירת ה"מוח": </a:t>
            </a:r>
            <a:r>
              <a:rPr lang="he-IL" sz="3200" dirty="0"/>
              <a:t>תהליך קבלת ההחלטות בזמן אמת.</a:t>
            </a:r>
            <a:endParaRPr lang="en-US" sz="3200" dirty="0"/>
          </a:p>
          <a:p>
            <a:pPr algn="r"/>
            <a:endParaRPr lang="en-US" sz="3200" dirty="0"/>
          </a:p>
        </p:txBody>
      </p:sp>
    </p:spTree>
    <p:extLst>
      <p:ext uri="{BB962C8B-B14F-4D97-AF65-F5344CB8AC3E}">
        <p14:creationId xmlns:p14="http://schemas.microsoft.com/office/powerpoint/2010/main" val="169355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156" y="572877"/>
            <a:ext cx="9144000" cy="936434"/>
          </a:xfrm>
        </p:spPr>
        <p:txBody>
          <a:bodyPr/>
          <a:lstStyle/>
          <a:p>
            <a:pPr algn="r"/>
            <a:r>
              <a:rPr lang="he-IL" dirty="0"/>
              <a:t>יצירת התנועות</a:t>
            </a:r>
            <a:endParaRPr lang="en-US" dirty="0"/>
          </a:p>
        </p:txBody>
      </p:sp>
      <p:sp>
        <p:nvSpPr>
          <p:cNvPr id="5" name="TextBox 4"/>
          <p:cNvSpPr txBox="1"/>
          <p:nvPr/>
        </p:nvSpPr>
        <p:spPr>
          <a:xfrm>
            <a:off x="4300151" y="1759747"/>
            <a:ext cx="7265774" cy="4524315"/>
          </a:xfrm>
          <a:prstGeom prst="rect">
            <a:avLst/>
          </a:prstGeom>
          <a:noFill/>
        </p:spPr>
        <p:txBody>
          <a:bodyPr wrap="square" rtlCol="0">
            <a:spAutoFit/>
          </a:bodyPr>
          <a:lstStyle/>
          <a:p>
            <a:pPr algn="r"/>
            <a:r>
              <a:rPr lang="he-IL" sz="3200" dirty="0"/>
              <a:t>התנועות אותן יצרנו התחלקו ל-3 קטגוריות:</a:t>
            </a:r>
          </a:p>
          <a:p>
            <a:pPr algn="r"/>
            <a:endParaRPr lang="he-IL" sz="3200" u="sng" dirty="0"/>
          </a:p>
          <a:p>
            <a:pPr algn="r"/>
            <a:r>
              <a:rPr lang="he-IL" sz="3200" u="sng" dirty="0"/>
              <a:t>תנועות מבוססות הליכה</a:t>
            </a:r>
            <a:r>
              <a:rPr lang="he-IL" sz="3200" dirty="0"/>
              <a:t> (הליכה,ריצה,סיבוב)</a:t>
            </a:r>
            <a:endParaRPr lang="he-IL" sz="3200" u="sng" dirty="0"/>
          </a:p>
          <a:p>
            <a:pPr algn="r"/>
            <a:r>
              <a:rPr lang="he-IL" sz="3200" dirty="0"/>
              <a:t>ליצירת תנועות אלה היינו צריכים לשנות את סגנון ההליכה                  </a:t>
            </a:r>
          </a:p>
          <a:p>
            <a:pPr algn="r"/>
            <a:r>
              <a:rPr lang="he-IL" sz="3200" dirty="0"/>
              <a:t>השתמשנו בתוכנת ה-                  דרכה ניתן לשלוט על פרמטרים השולטים על סגנון ההליכה כגון: מרחק בין הרגליים, זמן המחזור בין כל 2 צעדים, נטיית הגוף ועוד.</a:t>
            </a:r>
          </a:p>
        </p:txBody>
      </p:sp>
      <p:sp>
        <p:nvSpPr>
          <p:cNvPr id="4" name="TextBox 3"/>
          <p:cNvSpPr txBox="1"/>
          <p:nvPr/>
        </p:nvSpPr>
        <p:spPr>
          <a:xfrm>
            <a:off x="6669986" y="3698044"/>
            <a:ext cx="3373388" cy="584775"/>
          </a:xfrm>
          <a:prstGeom prst="rect">
            <a:avLst/>
          </a:prstGeom>
          <a:noFill/>
        </p:spPr>
        <p:txBody>
          <a:bodyPr wrap="square" rtlCol="0">
            <a:spAutoFit/>
          </a:bodyPr>
          <a:lstStyle/>
          <a:p>
            <a:r>
              <a:rPr lang="en-US" sz="3200" dirty="0"/>
              <a:t>.(Walking Gait</a:t>
            </a:r>
            <a:r>
              <a:rPr lang="he-IL" sz="3200" dirty="0"/>
              <a:t> </a:t>
            </a:r>
            <a:r>
              <a:rPr lang="en-US" sz="3200" dirty="0"/>
              <a:t>)</a:t>
            </a:r>
          </a:p>
        </p:txBody>
      </p:sp>
      <p:sp>
        <p:nvSpPr>
          <p:cNvPr id="7" name="TextBox 6"/>
          <p:cNvSpPr txBox="1"/>
          <p:nvPr/>
        </p:nvSpPr>
        <p:spPr>
          <a:xfrm>
            <a:off x="6092090" y="4222065"/>
            <a:ext cx="2220097" cy="584775"/>
          </a:xfrm>
          <a:prstGeom prst="rect">
            <a:avLst/>
          </a:prstGeom>
          <a:noFill/>
        </p:spPr>
        <p:txBody>
          <a:bodyPr wrap="square" rtlCol="0">
            <a:spAutoFit/>
          </a:bodyPr>
          <a:lstStyle/>
          <a:p>
            <a:r>
              <a:rPr lang="en-US" sz="3200" dirty="0"/>
              <a:t>Walk Tuner</a:t>
            </a:r>
          </a:p>
        </p:txBody>
      </p:sp>
      <p:pic>
        <p:nvPicPr>
          <p:cNvPr id="1026" name="Picture 2" descr="C:\Users\user\Desktop\ללא שם.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 y="1017270"/>
            <a:ext cx="4231571" cy="541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16747"/>
            <a:ext cx="11590020" cy="6494085"/>
          </a:xfrm>
          <a:prstGeom prst="rect">
            <a:avLst/>
          </a:prstGeom>
          <a:noFill/>
        </p:spPr>
        <p:txBody>
          <a:bodyPr wrap="square" rtlCol="0">
            <a:spAutoFit/>
          </a:bodyPr>
          <a:lstStyle/>
          <a:p>
            <a:pPr algn="r"/>
            <a:r>
              <a:rPr lang="he-IL" sz="3200" u="sng" dirty="0"/>
              <a:t>תנועות מבוססות קוד</a:t>
            </a:r>
            <a:r>
              <a:rPr lang="he-IL" sz="3200" dirty="0"/>
              <a:t> (חיפוש כדור, מעקב אחרי הכדור)</a:t>
            </a:r>
            <a:endParaRPr lang="he-IL" sz="3200" u="sng" dirty="0"/>
          </a:p>
          <a:p>
            <a:pPr algn="r" rtl="1"/>
            <a:r>
              <a:rPr lang="he-IL" sz="3200" dirty="0"/>
              <a:t>תנועות הראש נשלטות בקלות דרך הקוד. תנועות אלה ניתנות להפעלה והפסקה בכל רגע נתון והן ממומשות במלואן דרך הקוד.</a:t>
            </a:r>
          </a:p>
          <a:p>
            <a:pPr algn="r" rtl="1"/>
            <a:r>
              <a:rPr lang="he-IL" sz="3200" dirty="0"/>
              <a:t>חיפוש כדור – סריקה מימין לשמאל ומלמעלה למטה עד מציאת הכדור.</a:t>
            </a:r>
          </a:p>
          <a:p>
            <a:pPr algn="r" rtl="1"/>
            <a:r>
              <a:rPr lang="he-IL" sz="3200" dirty="0"/>
              <a:t>מעקב אחר הכדור – ייצוב הראש כך שמרכז הכדור נמצא במרכז התמונה.</a:t>
            </a:r>
          </a:p>
          <a:p>
            <a:pPr algn="r" rtl="1"/>
            <a:endParaRPr lang="he-IL" sz="3200" dirty="0"/>
          </a:p>
          <a:p>
            <a:pPr algn="r" rtl="1"/>
            <a:r>
              <a:rPr lang="he-IL" sz="3200" u="sng" dirty="0"/>
              <a:t>תנועות מוקלטות מראש</a:t>
            </a:r>
            <a:r>
              <a:rPr lang="he-IL" sz="3200" dirty="0"/>
              <a:t> (בעיטה, קימה מהבטן והגב, זינוק שוער)</a:t>
            </a:r>
          </a:p>
          <a:p>
            <a:pPr algn="r" rtl="1"/>
            <a:r>
              <a:rPr lang="he-IL" sz="3200" dirty="0"/>
              <a:t>תנועות אלה מתבצעות במלואן מרגע ההרצה שלהם ותמיד באותה צורה ומהירות. התנועות הוקלטו במתודולוגיית </a:t>
            </a:r>
            <a:r>
              <a:rPr lang="en-US" sz="3200" dirty="0"/>
              <a:t>Key-Frames</a:t>
            </a:r>
            <a:r>
              <a:rPr lang="he-IL" sz="3200" dirty="0"/>
              <a:t> בעזרת תוכנה הנקראת </a:t>
            </a:r>
            <a:r>
              <a:rPr lang="en-US" sz="3200" dirty="0"/>
              <a:t>RME</a:t>
            </a:r>
            <a:r>
              <a:rPr lang="he-IL" sz="3200" dirty="0"/>
              <a:t>. כל תנועה מוקלטת על דף הנקרא </a:t>
            </a:r>
            <a:r>
              <a:rPr lang="en-US" sz="3200" dirty="0"/>
              <a:t>Action Page </a:t>
            </a:r>
            <a:r>
              <a:rPr lang="he-IL" sz="3200" dirty="0"/>
              <a:t> כאשר כל דף מורכב מכמה צעדים. בכל צעד אנו קובעים את ערכי המנועים, את זמן ביצוע הצעד ואת העיכוב בין כל צעד לצעד.</a:t>
            </a:r>
            <a:endParaRPr lang="en-US" sz="3200" dirty="0"/>
          </a:p>
          <a:p>
            <a:pPr algn="r" rtl="1"/>
            <a:endParaRPr lang="he-IL" sz="3200" u="sng" dirty="0"/>
          </a:p>
        </p:txBody>
      </p:sp>
    </p:spTree>
    <p:extLst>
      <p:ext uri="{BB962C8B-B14F-4D97-AF65-F5344CB8AC3E}">
        <p14:creationId xmlns:p14="http://schemas.microsoft.com/office/powerpoint/2010/main" val="14636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16747"/>
            <a:ext cx="11590020" cy="1077218"/>
          </a:xfrm>
          <a:prstGeom prst="rect">
            <a:avLst/>
          </a:prstGeom>
          <a:noFill/>
        </p:spPr>
        <p:txBody>
          <a:bodyPr wrap="square" rtlCol="0">
            <a:spAutoFit/>
          </a:bodyPr>
          <a:lstStyle/>
          <a:p>
            <a:pPr algn="r"/>
            <a:endParaRPr lang="en-US" sz="3200" dirty="0"/>
          </a:p>
          <a:p>
            <a:pPr algn="r" rtl="1"/>
            <a:endParaRPr lang="he-IL" sz="32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837"/>
            <a:ext cx="12192000" cy="550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8620" y="5829300"/>
            <a:ext cx="11224260" cy="584775"/>
          </a:xfrm>
          <a:prstGeom prst="rect">
            <a:avLst/>
          </a:prstGeom>
          <a:noFill/>
        </p:spPr>
        <p:txBody>
          <a:bodyPr wrap="square" rtlCol="0">
            <a:spAutoFit/>
          </a:bodyPr>
          <a:lstStyle/>
          <a:p>
            <a:r>
              <a:rPr lang="en-US" sz="3200" dirty="0">
                <a:hlinkClick r:id="rId3"/>
              </a:rPr>
              <a:t>https://www.youtube.com/watch?v=8PN1ZfIfXO8</a:t>
            </a:r>
            <a:r>
              <a:rPr lang="he-IL" sz="3200" dirty="0"/>
              <a:t> דוגמא : </a:t>
            </a:r>
            <a:endParaRPr lang="en-US" sz="3200" dirty="0"/>
          </a:p>
        </p:txBody>
      </p:sp>
    </p:spTree>
    <p:extLst>
      <p:ext uri="{BB962C8B-B14F-4D97-AF65-F5344CB8AC3E}">
        <p14:creationId xmlns:p14="http://schemas.microsoft.com/office/powerpoint/2010/main" val="378906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478" y="1478506"/>
            <a:ext cx="11590020" cy="5016758"/>
          </a:xfrm>
          <a:prstGeom prst="rect">
            <a:avLst/>
          </a:prstGeom>
          <a:noFill/>
        </p:spPr>
        <p:txBody>
          <a:bodyPr wrap="square" rtlCol="0">
            <a:spAutoFit/>
          </a:bodyPr>
          <a:lstStyle/>
          <a:p>
            <a:pPr algn="r" rtl="1"/>
            <a:r>
              <a:rPr lang="he-IL" sz="3200" dirty="0"/>
              <a:t>על המוח היה לחבר ולשלוט בכל החלקים, ועל סמך הפלטים שיקבל מכל אחד מהחלקים היה עליו להחליט מה הצעד הבא בו ינקוט הרובוט ולשלוח את הקלטים והפקודות הרלוונטיות לחלקים השונים. הדרך הטובה ביותר לממש לוגיקה מעין זו היא בעזרת מכונת מצבים, וזו הדרך בה מימשנו את המוח.</a:t>
            </a:r>
            <a:endParaRPr lang="en-US" sz="3200" dirty="0"/>
          </a:p>
          <a:p>
            <a:pPr algn="r" rtl="1"/>
            <a:r>
              <a:rPr lang="he-IL" sz="3200" dirty="0"/>
              <a:t>החלקים השונים שמומשו ברובוט ובהם המוח השתמש הם הראייה, התנועה, שירותי המיקום, התקשורת. מכונת המצבים תוכננה כך שתקבל קלטים מהראייה ומהמיקום, תקבל את ההחלטה על הצעד הבא ותשתמש בתנועה כדי לבצעו.</a:t>
            </a:r>
            <a:endParaRPr lang="en-US" sz="3200" dirty="0"/>
          </a:p>
          <a:p>
            <a:pPr algn="r"/>
            <a:endParaRPr lang="he-IL" sz="3200" u="sng" dirty="0"/>
          </a:p>
        </p:txBody>
      </p:sp>
      <p:sp>
        <p:nvSpPr>
          <p:cNvPr id="3" name="Title 1"/>
          <p:cNvSpPr txBox="1">
            <a:spLocks/>
          </p:cNvSpPr>
          <p:nvPr/>
        </p:nvSpPr>
        <p:spPr>
          <a:xfrm>
            <a:off x="973156" y="572877"/>
            <a:ext cx="9144000" cy="9364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he-IL" u="sng" dirty="0"/>
              <a:t>מכונת המצבים ("המוח")</a:t>
            </a:r>
          </a:p>
        </p:txBody>
      </p:sp>
    </p:spTree>
    <p:extLst>
      <p:ext uri="{BB962C8B-B14F-4D97-AF65-F5344CB8AC3E}">
        <p14:creationId xmlns:p14="http://schemas.microsoft.com/office/powerpoint/2010/main" val="57854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191" y="679516"/>
            <a:ext cx="11590020" cy="1077218"/>
          </a:xfrm>
          <a:prstGeom prst="rect">
            <a:avLst/>
          </a:prstGeom>
          <a:noFill/>
        </p:spPr>
        <p:txBody>
          <a:bodyPr wrap="square" rtlCol="0">
            <a:spAutoFit/>
          </a:bodyPr>
          <a:lstStyle/>
          <a:p>
            <a:pPr algn="r" rtl="1"/>
            <a:r>
              <a:rPr lang="he-IL" sz="3200" dirty="0"/>
              <a:t>מכונת המצבים:</a:t>
            </a:r>
            <a:endParaRPr lang="en-US" sz="3200" dirty="0"/>
          </a:p>
          <a:p>
            <a:pPr algn="r"/>
            <a:endParaRPr lang="he-IL" sz="3200" u="sng" dirty="0"/>
          </a:p>
        </p:txBody>
      </p:sp>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pic>
        <p:nvPicPr>
          <p:cNvPr id="10" name="Picture 9"/>
          <p:cNvPicPr>
            <a:picLocks noChangeAspect="1"/>
          </p:cNvPicPr>
          <p:nvPr/>
        </p:nvPicPr>
        <p:blipFill>
          <a:blip r:embed="rId2"/>
          <a:stretch>
            <a:fillRect/>
          </a:stretch>
        </p:blipFill>
        <p:spPr>
          <a:xfrm>
            <a:off x="3260245" y="616999"/>
            <a:ext cx="4712722" cy="5766046"/>
          </a:xfrm>
          <a:prstGeom prst="rect">
            <a:avLst/>
          </a:prstGeom>
        </p:spPr>
      </p:pic>
    </p:spTree>
    <p:extLst>
      <p:ext uri="{BB962C8B-B14F-4D97-AF65-F5344CB8AC3E}">
        <p14:creationId xmlns:p14="http://schemas.microsoft.com/office/powerpoint/2010/main" val="3328357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332</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RoboCup:  Robots Motion &amp; Brain Design and Implementation</vt:lpstr>
      <vt:lpstr>מטרת הפרוייקט</vt:lpstr>
      <vt:lpstr>יצירת התנועות</vt:lpstr>
      <vt:lpstr>PowerPoint Presentation</vt:lpstr>
      <vt:lpstr>PowerPoint Presentation</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Robocup Motion</dc:title>
  <dc:creator>Halak, Liran</dc:creator>
  <cp:keywords>CTPClassification=CTP_NWR:VisualMarkings=</cp:keywords>
  <cp:lastModifiedBy>User</cp:lastModifiedBy>
  <cp:revision>44</cp:revision>
  <dcterms:created xsi:type="dcterms:W3CDTF">2016-02-18T14:18:08Z</dcterms:created>
  <dcterms:modified xsi:type="dcterms:W3CDTF">2016-09-21T13:49:41Z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4334874e-e9af-424d-b792-45af34550975</vt:lpwstr>
  </property>
  <property fmtid="{D5CDD505-2E9C-101B-9397-08002B2CF9AE}" pid="3" name="CTP_TimeStamp">
    <vt:lpwstr>2016-02-18 14:46:19Z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CTP_NWR</vt:lpwstr>
  </property>
</Properties>
</file>