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handoutMasterIdLst>
    <p:handoutMasterId r:id="rId9"/>
  </p:handoutMasterIdLst>
  <p:sldIdLst>
    <p:sldId id="288" r:id="rId5"/>
    <p:sldId id="292" r:id="rId6"/>
    <p:sldId id="293" r:id="rId7"/>
  </p:sldIdLst>
  <p:sldSz cx="32399288" cy="43200638"/>
  <p:notesSz cx="6858000" cy="9144000"/>
  <p:defaultTextStyle>
    <a:defPPr>
      <a:defRPr lang="en-US"/>
    </a:defPPr>
    <a:lvl1pPr marL="0" algn="l" defTabSz="3628796" rtl="0" eaLnBrk="1" latinLnBrk="0" hangingPunct="1">
      <a:defRPr sz="7143" kern="1200">
        <a:solidFill>
          <a:schemeClr val="tx1"/>
        </a:solidFill>
        <a:latin typeface="+mn-lt"/>
        <a:ea typeface="+mn-ea"/>
        <a:cs typeface="+mn-cs"/>
      </a:defRPr>
    </a:lvl1pPr>
    <a:lvl2pPr marL="1814398" algn="l" defTabSz="3628796" rtl="0" eaLnBrk="1" latinLnBrk="0" hangingPunct="1">
      <a:defRPr sz="7143" kern="1200">
        <a:solidFill>
          <a:schemeClr val="tx1"/>
        </a:solidFill>
        <a:latin typeface="+mn-lt"/>
        <a:ea typeface="+mn-ea"/>
        <a:cs typeface="+mn-cs"/>
      </a:defRPr>
    </a:lvl2pPr>
    <a:lvl3pPr marL="3628796" algn="l" defTabSz="3628796" rtl="0" eaLnBrk="1" latinLnBrk="0" hangingPunct="1">
      <a:defRPr sz="7143" kern="1200">
        <a:solidFill>
          <a:schemeClr val="tx1"/>
        </a:solidFill>
        <a:latin typeface="+mn-lt"/>
        <a:ea typeface="+mn-ea"/>
        <a:cs typeface="+mn-cs"/>
      </a:defRPr>
    </a:lvl3pPr>
    <a:lvl4pPr marL="5443195" algn="l" defTabSz="3628796" rtl="0" eaLnBrk="1" latinLnBrk="0" hangingPunct="1">
      <a:defRPr sz="7143" kern="1200">
        <a:solidFill>
          <a:schemeClr val="tx1"/>
        </a:solidFill>
        <a:latin typeface="+mn-lt"/>
        <a:ea typeface="+mn-ea"/>
        <a:cs typeface="+mn-cs"/>
      </a:defRPr>
    </a:lvl4pPr>
    <a:lvl5pPr marL="7257593" algn="l" defTabSz="3628796" rtl="0" eaLnBrk="1" latinLnBrk="0" hangingPunct="1">
      <a:defRPr sz="7143" kern="1200">
        <a:solidFill>
          <a:schemeClr val="tx1"/>
        </a:solidFill>
        <a:latin typeface="+mn-lt"/>
        <a:ea typeface="+mn-ea"/>
        <a:cs typeface="+mn-cs"/>
      </a:defRPr>
    </a:lvl5pPr>
    <a:lvl6pPr marL="9071991" algn="l" defTabSz="3628796" rtl="0" eaLnBrk="1" latinLnBrk="0" hangingPunct="1">
      <a:defRPr sz="7143" kern="1200">
        <a:solidFill>
          <a:schemeClr val="tx1"/>
        </a:solidFill>
        <a:latin typeface="+mn-lt"/>
        <a:ea typeface="+mn-ea"/>
        <a:cs typeface="+mn-cs"/>
      </a:defRPr>
    </a:lvl6pPr>
    <a:lvl7pPr marL="10886389" algn="l" defTabSz="3628796" rtl="0" eaLnBrk="1" latinLnBrk="0" hangingPunct="1">
      <a:defRPr sz="7143" kern="1200">
        <a:solidFill>
          <a:schemeClr val="tx1"/>
        </a:solidFill>
        <a:latin typeface="+mn-lt"/>
        <a:ea typeface="+mn-ea"/>
        <a:cs typeface="+mn-cs"/>
      </a:defRPr>
    </a:lvl7pPr>
    <a:lvl8pPr marL="12700787" algn="l" defTabSz="3628796" rtl="0" eaLnBrk="1" latinLnBrk="0" hangingPunct="1">
      <a:defRPr sz="7143" kern="1200">
        <a:solidFill>
          <a:schemeClr val="tx1"/>
        </a:solidFill>
        <a:latin typeface="+mn-lt"/>
        <a:ea typeface="+mn-ea"/>
        <a:cs typeface="+mn-cs"/>
      </a:defRPr>
    </a:lvl8pPr>
    <a:lvl9pPr marL="14515186" algn="l" defTabSz="3628796"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pos="1525" userDrawn="1">
          <p15:clr>
            <a:srgbClr val="A4A3A4"/>
          </p15:clr>
        </p15:guide>
        <p15:guide id="2" pos="11531" userDrawn="1">
          <p15:clr>
            <a:srgbClr val="A4A3A4"/>
          </p15:clr>
        </p15:guide>
        <p15:guide id="3" orient="horz" pos="1360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52"/>
    <p:restoredTop sz="95179"/>
  </p:normalViewPr>
  <p:slideViewPr>
    <p:cSldViewPr snapToGrid="0" snapToObjects="1">
      <p:cViewPr>
        <p:scale>
          <a:sx n="20" d="100"/>
          <a:sy n="20" d="100"/>
        </p:scale>
        <p:origin x="3060" y="-300"/>
      </p:cViewPr>
      <p:guideLst>
        <p:guide pos="1525"/>
        <p:guide pos="11531"/>
        <p:guide orient="horz" pos="13607"/>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256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יוליה אלמוג" userId="9f136ab8-5322-4a25-b8d1-8b3a2ffc389f" providerId="ADAL" clId="{0034C0FD-2119-4E36-88C7-DDC15CE2615C}"/>
    <pc:docChg chg="delSld">
      <pc:chgData name="יוליה אלמוג" userId="9f136ab8-5322-4a25-b8d1-8b3a2ffc389f" providerId="ADAL" clId="{0034C0FD-2119-4E36-88C7-DDC15CE2615C}" dt="2025-07-06T09:02:32.766" v="4" actId="2696"/>
      <pc:docMkLst>
        <pc:docMk/>
      </pc:docMkLst>
      <pc:sldChg chg="del">
        <pc:chgData name="יוליה אלמוג" userId="9f136ab8-5322-4a25-b8d1-8b3a2ffc389f" providerId="ADAL" clId="{0034C0FD-2119-4E36-88C7-DDC15CE2615C}" dt="2025-07-06T09:01:25.334" v="0" actId="2696"/>
        <pc:sldMkLst>
          <pc:docMk/>
          <pc:sldMk cId="2692490247" sldId="289"/>
        </pc:sldMkLst>
      </pc:sldChg>
      <pc:sldChg chg="del">
        <pc:chgData name="יוליה אלמוג" userId="9f136ab8-5322-4a25-b8d1-8b3a2ffc389f" providerId="ADAL" clId="{0034C0FD-2119-4E36-88C7-DDC15CE2615C}" dt="2025-07-06T09:02:20.162" v="3" actId="2696"/>
        <pc:sldMkLst>
          <pc:docMk/>
          <pc:sldMk cId="35170451" sldId="290"/>
        </pc:sldMkLst>
      </pc:sldChg>
      <pc:sldChg chg="del">
        <pc:chgData name="יוליה אלמוג" userId="9f136ab8-5322-4a25-b8d1-8b3a2ffc389f" providerId="ADAL" clId="{0034C0FD-2119-4E36-88C7-DDC15CE2615C}" dt="2025-07-06T09:01:41.423" v="1" actId="2696"/>
        <pc:sldMkLst>
          <pc:docMk/>
          <pc:sldMk cId="3809025989" sldId="291"/>
        </pc:sldMkLst>
      </pc:sldChg>
      <pc:sldChg chg="del">
        <pc:chgData name="יוליה אלמוג" userId="9f136ab8-5322-4a25-b8d1-8b3a2ffc389f" providerId="ADAL" clId="{0034C0FD-2119-4E36-88C7-DDC15CE2615C}" dt="2025-07-06T09:02:32.766" v="4" actId="2696"/>
        <pc:sldMkLst>
          <pc:docMk/>
          <pc:sldMk cId="837328976" sldId="294"/>
        </pc:sldMkLst>
      </pc:sldChg>
      <pc:sldChg chg="del">
        <pc:chgData name="יוליה אלמוג" userId="9f136ab8-5322-4a25-b8d1-8b3a2ffc389f" providerId="ADAL" clId="{0034C0FD-2119-4E36-88C7-DDC15CE2615C}" dt="2025-07-06T09:02:05.500" v="2" actId="2696"/>
        <pc:sldMkLst>
          <pc:docMk/>
          <pc:sldMk cId="1824335076" sldId="29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F83F0EC9-4A05-495C-8B9B-5F3C26434F53}" type="datetimeFigureOut">
              <a:rPr lang="he-IL" smtClean="0"/>
              <a:t>י'/תמוז/תשפ"ה</a:t>
            </a:fld>
            <a:endParaRPr lang="he-IL"/>
          </a:p>
        </p:txBody>
      </p:sp>
      <p:sp>
        <p:nvSpPr>
          <p:cNvPr id="4" name="מציין מיקום של כותרת תחתונה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F62DAD4D-23A0-49A2-8DC7-14E667B7968E}" type="slidenum">
              <a:rPr lang="he-IL" smtClean="0"/>
              <a:t>‹#›</a:t>
            </a:fld>
            <a:endParaRPr lang="he-IL"/>
          </a:p>
        </p:txBody>
      </p:sp>
    </p:spTree>
    <p:extLst>
      <p:ext uri="{BB962C8B-B14F-4D97-AF65-F5344CB8AC3E}">
        <p14:creationId xmlns:p14="http://schemas.microsoft.com/office/powerpoint/2010/main" val="2277359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018477-F866-D644-BD5F-24E42B87B320}" type="datetimeFigureOut">
              <a:rPr lang="en-US" smtClean="0"/>
              <a:t>7/6/2025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C95FAE-557F-5443-B39B-B81E0A60D1E1}" type="slidenum">
              <a:rPr lang="en-US" smtClean="0"/>
              <a:t>‹#›</a:t>
            </a:fld>
            <a:endParaRPr lang="en-US"/>
          </a:p>
        </p:txBody>
      </p:sp>
    </p:spTree>
    <p:extLst>
      <p:ext uri="{BB962C8B-B14F-4D97-AF65-F5344CB8AC3E}">
        <p14:creationId xmlns:p14="http://schemas.microsoft.com/office/powerpoint/2010/main" val="1061718906"/>
      </p:ext>
    </p:extLst>
  </p:cSld>
  <p:clrMap bg1="lt1" tx1="dk1" bg2="lt2" tx2="dk2" accent1="accent1" accent2="accent2" accent3="accent3" accent4="accent4" accent5="accent5" accent6="accent6" hlink="hlink" folHlink="folHlink"/>
  <p:notesStyle>
    <a:lvl1pPr marL="0" algn="l" defTabSz="3628796" rtl="0" eaLnBrk="1" latinLnBrk="0" hangingPunct="1">
      <a:defRPr sz="4762" kern="1200">
        <a:solidFill>
          <a:schemeClr val="tx1"/>
        </a:solidFill>
        <a:latin typeface="+mn-lt"/>
        <a:ea typeface="+mn-ea"/>
        <a:cs typeface="+mn-cs"/>
      </a:defRPr>
    </a:lvl1pPr>
    <a:lvl2pPr marL="1814398" algn="l" defTabSz="3628796" rtl="0" eaLnBrk="1" latinLnBrk="0" hangingPunct="1">
      <a:defRPr sz="4762" kern="1200">
        <a:solidFill>
          <a:schemeClr val="tx1"/>
        </a:solidFill>
        <a:latin typeface="+mn-lt"/>
        <a:ea typeface="+mn-ea"/>
        <a:cs typeface="+mn-cs"/>
      </a:defRPr>
    </a:lvl2pPr>
    <a:lvl3pPr marL="3628796" algn="l" defTabSz="3628796" rtl="0" eaLnBrk="1" latinLnBrk="0" hangingPunct="1">
      <a:defRPr sz="4762" kern="1200">
        <a:solidFill>
          <a:schemeClr val="tx1"/>
        </a:solidFill>
        <a:latin typeface="+mn-lt"/>
        <a:ea typeface="+mn-ea"/>
        <a:cs typeface="+mn-cs"/>
      </a:defRPr>
    </a:lvl3pPr>
    <a:lvl4pPr marL="5443195" algn="l" defTabSz="3628796" rtl="0" eaLnBrk="1" latinLnBrk="0" hangingPunct="1">
      <a:defRPr sz="4762" kern="1200">
        <a:solidFill>
          <a:schemeClr val="tx1"/>
        </a:solidFill>
        <a:latin typeface="+mn-lt"/>
        <a:ea typeface="+mn-ea"/>
        <a:cs typeface="+mn-cs"/>
      </a:defRPr>
    </a:lvl4pPr>
    <a:lvl5pPr marL="7257593" algn="l" defTabSz="3628796" rtl="0" eaLnBrk="1" latinLnBrk="0" hangingPunct="1">
      <a:defRPr sz="4762" kern="1200">
        <a:solidFill>
          <a:schemeClr val="tx1"/>
        </a:solidFill>
        <a:latin typeface="+mn-lt"/>
        <a:ea typeface="+mn-ea"/>
        <a:cs typeface="+mn-cs"/>
      </a:defRPr>
    </a:lvl5pPr>
    <a:lvl6pPr marL="9071991" algn="l" defTabSz="3628796" rtl="0" eaLnBrk="1" latinLnBrk="0" hangingPunct="1">
      <a:defRPr sz="4762" kern="1200">
        <a:solidFill>
          <a:schemeClr val="tx1"/>
        </a:solidFill>
        <a:latin typeface="+mn-lt"/>
        <a:ea typeface="+mn-ea"/>
        <a:cs typeface="+mn-cs"/>
      </a:defRPr>
    </a:lvl6pPr>
    <a:lvl7pPr marL="10886389" algn="l" defTabSz="3628796" rtl="0" eaLnBrk="1" latinLnBrk="0" hangingPunct="1">
      <a:defRPr sz="4762" kern="1200">
        <a:solidFill>
          <a:schemeClr val="tx1"/>
        </a:solidFill>
        <a:latin typeface="+mn-lt"/>
        <a:ea typeface="+mn-ea"/>
        <a:cs typeface="+mn-cs"/>
      </a:defRPr>
    </a:lvl7pPr>
    <a:lvl8pPr marL="12700787" algn="l" defTabSz="3628796" rtl="0" eaLnBrk="1" latinLnBrk="0" hangingPunct="1">
      <a:defRPr sz="4762" kern="1200">
        <a:solidFill>
          <a:schemeClr val="tx1"/>
        </a:solidFill>
        <a:latin typeface="+mn-lt"/>
        <a:ea typeface="+mn-ea"/>
        <a:cs typeface="+mn-cs"/>
      </a:defRPr>
    </a:lvl8pPr>
    <a:lvl9pPr marL="14515186" algn="l" defTabSz="3628796" rtl="0" eaLnBrk="1" latinLnBrk="0" hangingPunct="1">
      <a:defRPr sz="476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Title Slide">
    <p:bg>
      <p:bgPr>
        <a:solidFill>
          <a:schemeClr val="tx2"/>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78830EA4-CC96-C2E2-3930-5C10A0AE3886}"/>
              </a:ext>
            </a:extLst>
          </p:cNvPr>
          <p:cNvSpPr/>
          <p:nvPr userDrawn="1"/>
        </p:nvSpPr>
        <p:spPr>
          <a:xfrm>
            <a:off x="0" y="34529095"/>
            <a:ext cx="32399288" cy="867154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60" name="Picture 59" descr="A black and white logo&#10;&#10;Description automatically generated with low confidence">
            <a:extLst>
              <a:ext uri="{FF2B5EF4-FFF2-40B4-BE49-F238E27FC236}">
                <a16:creationId xmlns:a16="http://schemas.microsoft.com/office/drawing/2014/main" id="{2A699AB0-A24D-0580-F307-612BA63AA614}"/>
              </a:ext>
            </a:extLst>
          </p:cNvPr>
          <p:cNvPicPr>
            <a:picLocks noChangeAspect="1"/>
          </p:cNvPicPr>
          <p:nvPr userDrawn="1"/>
        </p:nvPicPr>
        <p:blipFill rotWithShape="1">
          <a:blip r:embed="rId2"/>
          <a:srcRect l="24935" b="13111"/>
          <a:stretch/>
        </p:blipFill>
        <p:spPr>
          <a:xfrm flipH="1">
            <a:off x="20037678" y="28891972"/>
            <a:ext cx="12361609" cy="14308666"/>
          </a:xfrm>
          <a:prstGeom prst="rect">
            <a:avLst/>
          </a:prstGeom>
        </p:spPr>
      </p:pic>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bg1"/>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9" name="Picture Placeholder 4">
            <a:extLst>
              <a:ext uri="{FF2B5EF4-FFF2-40B4-BE49-F238E27FC236}">
                <a16:creationId xmlns:a16="http://schemas.microsoft.com/office/drawing/2014/main" id="{8FD67D12-6F2E-CECC-36AB-2F9F62CD32C2}"/>
              </a:ext>
            </a:extLst>
          </p:cNvPr>
          <p:cNvSpPr>
            <a:spLocks noGrp="1"/>
          </p:cNvSpPr>
          <p:nvPr>
            <p:ph type="pic" sz="quarter" idx="12" hasCustomPrompt="1"/>
          </p:nvPr>
        </p:nvSpPr>
        <p:spPr>
          <a:xfrm>
            <a:off x="24742495"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bg2"/>
                </a:solidFill>
              </a:defRPr>
            </a:lvl1pPr>
          </a:lstStyle>
          <a:p>
            <a:r>
              <a:rPr lang="en-US" dirty="0"/>
              <a:t>Place Bar Ilan logo</a:t>
            </a:r>
            <a:endParaRPr lang="he-IL" dirty="0"/>
          </a:p>
        </p:txBody>
      </p:sp>
      <p:sp>
        <p:nvSpPr>
          <p:cNvPr id="15" name="Chart Placeholder 9">
            <a:extLst>
              <a:ext uri="{FF2B5EF4-FFF2-40B4-BE49-F238E27FC236}">
                <a16:creationId xmlns:a16="http://schemas.microsoft.com/office/drawing/2014/main" id="{6924FF7B-B783-B620-27E8-2F92F4DDFE88}"/>
              </a:ext>
            </a:extLst>
          </p:cNvPr>
          <p:cNvSpPr>
            <a:spLocks noGrp="1"/>
          </p:cNvSpPr>
          <p:nvPr>
            <p:ph type="chart" sz="quarter" idx="22"/>
          </p:nvPr>
        </p:nvSpPr>
        <p:spPr>
          <a:xfrm>
            <a:off x="25482269" y="11767712"/>
            <a:ext cx="5230813" cy="4733925"/>
          </a:xfrm>
        </p:spPr>
        <p:txBody>
          <a:bodyPr anchor="t" anchorCtr="0"/>
          <a:lstStyle>
            <a:lvl1pPr algn="ctr">
              <a:defRPr>
                <a:solidFill>
                  <a:schemeClr val="accent1"/>
                </a:solidFill>
              </a:defRPr>
            </a:lvl1pPr>
          </a:lstStyle>
          <a:p>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1767712"/>
            <a:ext cx="8224878"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3453637"/>
            <a:ext cx="8224878"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133212"/>
            <a:ext cx="8224878"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a:off x="0" y="8796223"/>
            <a:ext cx="32623432" cy="45719"/>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0463494"/>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0463494"/>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3" y="11767712"/>
            <a:ext cx="13615162" cy="2288096"/>
          </a:xfrm>
        </p:spPr>
        <p:txBody>
          <a:bodyPr/>
          <a:lstStyle>
            <a:lvl1pPr marL="0" indent="0" algn="l" rtl="0">
              <a:spcBef>
                <a:spcPts val="1200"/>
              </a:spcBef>
              <a:spcAft>
                <a:spcPts val="1200"/>
              </a:spcAft>
              <a:buFont typeface="Arial" panose="020B0604020202020204" pitchFamily="34" charset="0"/>
              <a:buNone/>
              <a:defRPr sz="4000" b="1">
                <a:solidFill>
                  <a:schemeClr val="accent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a:t>
            </a:r>
            <a:endParaRPr lang="he-IL" dirty="0"/>
          </a:p>
        </p:txBody>
      </p:sp>
      <p:sp>
        <p:nvSpPr>
          <p:cNvPr id="30" name="Text Placeholder 9">
            <a:extLst>
              <a:ext uri="{FF2B5EF4-FFF2-40B4-BE49-F238E27FC236}">
                <a16:creationId xmlns:a16="http://schemas.microsoft.com/office/drawing/2014/main" id="{E99C5F3A-A9F0-DF8D-19AA-A3D405C68D9F}"/>
              </a:ext>
            </a:extLst>
          </p:cNvPr>
          <p:cNvSpPr>
            <a:spLocks noGrp="1"/>
          </p:cNvSpPr>
          <p:nvPr>
            <p:ph type="body" sz="quarter" idx="31" hasCustomPrompt="1"/>
          </p:nvPr>
        </p:nvSpPr>
        <p:spPr>
          <a:xfrm>
            <a:off x="9112350" y="20046627"/>
            <a:ext cx="6520939" cy="877365"/>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1" name="Text Placeholder 14">
            <a:extLst>
              <a:ext uri="{FF2B5EF4-FFF2-40B4-BE49-F238E27FC236}">
                <a16:creationId xmlns:a16="http://schemas.microsoft.com/office/drawing/2014/main" id="{C613E00A-9C35-481E-B324-F827E1FBB438}"/>
              </a:ext>
            </a:extLst>
          </p:cNvPr>
          <p:cNvSpPr>
            <a:spLocks noGrp="1"/>
          </p:cNvSpPr>
          <p:nvPr>
            <p:ph type="body" sz="quarter" idx="32" hasCustomPrompt="1"/>
          </p:nvPr>
        </p:nvSpPr>
        <p:spPr>
          <a:xfrm>
            <a:off x="9112350" y="18124873"/>
            <a:ext cx="6520939" cy="885899"/>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2" name="Text Placeholder 16">
            <a:extLst>
              <a:ext uri="{FF2B5EF4-FFF2-40B4-BE49-F238E27FC236}">
                <a16:creationId xmlns:a16="http://schemas.microsoft.com/office/drawing/2014/main" id="{E2755180-1615-D803-6CE3-1294E3EF9B70}"/>
              </a:ext>
            </a:extLst>
          </p:cNvPr>
          <p:cNvSpPr>
            <a:spLocks noGrp="1"/>
          </p:cNvSpPr>
          <p:nvPr>
            <p:ph type="body" sz="quarter" idx="33" hasCustomPrompt="1"/>
          </p:nvPr>
        </p:nvSpPr>
        <p:spPr>
          <a:xfrm>
            <a:off x="1612397" y="20046627"/>
            <a:ext cx="6520939" cy="877365"/>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3" name="Text Placeholder 17">
            <a:extLst>
              <a:ext uri="{FF2B5EF4-FFF2-40B4-BE49-F238E27FC236}">
                <a16:creationId xmlns:a16="http://schemas.microsoft.com/office/drawing/2014/main" id="{B73A2302-F2AC-74FE-76D3-EAECDC0950EF}"/>
              </a:ext>
            </a:extLst>
          </p:cNvPr>
          <p:cNvSpPr>
            <a:spLocks noGrp="1"/>
          </p:cNvSpPr>
          <p:nvPr>
            <p:ph type="body" sz="quarter" idx="34" hasCustomPrompt="1"/>
          </p:nvPr>
        </p:nvSpPr>
        <p:spPr>
          <a:xfrm>
            <a:off x="1612397" y="18124873"/>
            <a:ext cx="6520939" cy="885899"/>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4" name="Text Placeholder 18">
            <a:extLst>
              <a:ext uri="{FF2B5EF4-FFF2-40B4-BE49-F238E27FC236}">
                <a16:creationId xmlns:a16="http://schemas.microsoft.com/office/drawing/2014/main" id="{64B4D242-9E2D-EBF7-3AE1-AD671C9CAA4A}"/>
              </a:ext>
            </a:extLst>
          </p:cNvPr>
          <p:cNvSpPr>
            <a:spLocks noGrp="1"/>
          </p:cNvSpPr>
          <p:nvPr>
            <p:ph type="body" sz="quarter" idx="35"/>
          </p:nvPr>
        </p:nvSpPr>
        <p:spPr>
          <a:xfrm>
            <a:off x="1612397" y="17568721"/>
            <a:ext cx="6520939" cy="383913"/>
          </a:xfrm>
        </p:spPr>
        <p:txBody>
          <a:bodyPr/>
          <a:lstStyle>
            <a:lvl1pPr>
              <a:defRPr sz="3600" b="1" i="0">
                <a:solidFill>
                  <a:schemeClr val="accent1"/>
                </a:solidFill>
                <a:latin typeface="Arial" panose="020B0604020202020204" pitchFamily="34" charset="0"/>
                <a:cs typeface="Arial" panose="020B0604020202020204" pitchFamily="34" charset="0"/>
              </a:defRPr>
            </a:lvl1pPr>
          </a:lstStyle>
          <a:p>
            <a:pPr algn="l"/>
            <a:r>
              <a:rPr lang="he-IL" dirty="0"/>
              <a:t>45%</a:t>
            </a:r>
            <a:endParaRPr lang="en-US" dirty="0"/>
          </a:p>
          <a:p>
            <a:pPr algn="l"/>
            <a:endParaRPr lang="en-US" dirty="0"/>
          </a:p>
        </p:txBody>
      </p:sp>
      <p:sp>
        <p:nvSpPr>
          <p:cNvPr id="35" name="Text Placeholder 19">
            <a:extLst>
              <a:ext uri="{FF2B5EF4-FFF2-40B4-BE49-F238E27FC236}">
                <a16:creationId xmlns:a16="http://schemas.microsoft.com/office/drawing/2014/main" id="{C9A90830-671E-2500-207F-7C96E9FCC788}"/>
              </a:ext>
            </a:extLst>
          </p:cNvPr>
          <p:cNvSpPr>
            <a:spLocks noGrp="1"/>
          </p:cNvSpPr>
          <p:nvPr>
            <p:ph type="body" sz="quarter" idx="36"/>
          </p:nvPr>
        </p:nvSpPr>
        <p:spPr>
          <a:xfrm>
            <a:off x="9112350" y="17581421"/>
            <a:ext cx="6520939" cy="365417"/>
          </a:xfrm>
        </p:spPr>
        <p:txBody>
          <a:bodyPr vert="horz" lIns="91440" tIns="45720" rIns="91440" bIns="45720" rtlCol="0">
            <a:noAutofit/>
          </a:bodyPr>
          <a:lstStyle>
            <a:lvl1pPr>
              <a:defRPr lang="en-US" sz="3600" b="1" i="0" dirty="0">
                <a:solidFill>
                  <a:schemeClr val="accent1"/>
                </a:solidFill>
                <a:latin typeface="Arial" panose="020B0604020202020204" pitchFamily="34" charset="0"/>
                <a:cs typeface="Arial" panose="020B0604020202020204" pitchFamily="34" charset="0"/>
              </a:defRPr>
            </a:lvl1pPr>
          </a:lstStyle>
          <a:p>
            <a:pPr lvl="0" algn="l"/>
            <a:r>
              <a:rPr lang="he-IL" dirty="0"/>
              <a:t>3,940</a:t>
            </a:r>
            <a:endParaRPr lang="en-US" dirty="0"/>
          </a:p>
        </p:txBody>
      </p:sp>
      <p:sp>
        <p:nvSpPr>
          <p:cNvPr id="36" name="Text Placeholder 20">
            <a:extLst>
              <a:ext uri="{FF2B5EF4-FFF2-40B4-BE49-F238E27FC236}">
                <a16:creationId xmlns:a16="http://schemas.microsoft.com/office/drawing/2014/main" id="{CD9DCDD1-CC77-E506-ABB2-9FD970745C39}"/>
              </a:ext>
            </a:extLst>
          </p:cNvPr>
          <p:cNvSpPr>
            <a:spLocks noGrp="1"/>
          </p:cNvSpPr>
          <p:nvPr>
            <p:ph type="body" sz="quarter" idx="37"/>
          </p:nvPr>
        </p:nvSpPr>
        <p:spPr>
          <a:xfrm>
            <a:off x="1612397" y="19492661"/>
            <a:ext cx="6520939" cy="366712"/>
          </a:xfrm>
        </p:spPr>
        <p:txBody>
          <a:bodyPr/>
          <a:lstStyle>
            <a:lvl1pPr>
              <a:defRPr lang="en-US" sz="3600" b="1" i="0" kern="1200" dirty="0">
                <a:solidFill>
                  <a:schemeClr val="accent1"/>
                </a:solidFill>
                <a:latin typeface="Arial" panose="020B0604020202020204" pitchFamily="34" charset="0"/>
                <a:ea typeface="+mn-ea"/>
                <a:cs typeface="Arial" panose="020B0604020202020204" pitchFamily="34" charset="0"/>
              </a:defRPr>
            </a:lvl1pPr>
          </a:lstStyle>
          <a:p>
            <a:pPr algn="l"/>
            <a:r>
              <a:rPr lang="he-IL" dirty="0"/>
              <a:t>156</a:t>
            </a:r>
            <a:endParaRPr lang="en-US" dirty="0"/>
          </a:p>
        </p:txBody>
      </p:sp>
      <p:sp>
        <p:nvSpPr>
          <p:cNvPr id="37" name="Text Placeholder 21">
            <a:extLst>
              <a:ext uri="{FF2B5EF4-FFF2-40B4-BE49-F238E27FC236}">
                <a16:creationId xmlns:a16="http://schemas.microsoft.com/office/drawing/2014/main" id="{92A5711B-2E95-E3B1-BB18-025D13436DE2}"/>
              </a:ext>
            </a:extLst>
          </p:cNvPr>
          <p:cNvSpPr>
            <a:spLocks noGrp="1"/>
          </p:cNvSpPr>
          <p:nvPr>
            <p:ph type="body" sz="quarter" idx="38"/>
          </p:nvPr>
        </p:nvSpPr>
        <p:spPr>
          <a:xfrm>
            <a:off x="9112350" y="19492661"/>
            <a:ext cx="6520939" cy="366712"/>
          </a:xfrm>
        </p:spPr>
        <p:txBody>
          <a:bodyPr/>
          <a:lstStyle>
            <a:lvl1pPr>
              <a:defRPr lang="he-IL" sz="3600" b="1" i="0" kern="1200" dirty="0">
                <a:solidFill>
                  <a:schemeClr val="accent1"/>
                </a:solidFill>
                <a:latin typeface="Arial" panose="020B0604020202020204" pitchFamily="34" charset="0"/>
                <a:ea typeface="+mn-ea"/>
                <a:cs typeface="Arial" panose="020B0604020202020204" pitchFamily="34" charset="0"/>
              </a:defRPr>
            </a:lvl1pPr>
          </a:lstStyle>
          <a:p>
            <a:pPr algn="l"/>
            <a:r>
              <a:rPr lang="he-IL" dirty="0"/>
              <a:t>12.5%</a:t>
            </a:r>
            <a:endParaRPr lang="en-US" dirty="0"/>
          </a:p>
        </p:txBody>
      </p:sp>
      <p:sp>
        <p:nvSpPr>
          <p:cNvPr id="38" name="Text Placeholder 23">
            <a:extLst>
              <a:ext uri="{FF2B5EF4-FFF2-40B4-BE49-F238E27FC236}">
                <a16:creationId xmlns:a16="http://schemas.microsoft.com/office/drawing/2014/main" id="{DDE44569-C9F7-0160-B187-694D404D6B38}"/>
              </a:ext>
            </a:extLst>
          </p:cNvPr>
          <p:cNvSpPr>
            <a:spLocks noGrp="1"/>
          </p:cNvSpPr>
          <p:nvPr>
            <p:ph type="body" sz="quarter" idx="39" hasCustomPrompt="1"/>
          </p:nvPr>
        </p:nvSpPr>
        <p:spPr>
          <a:xfrm>
            <a:off x="18671458" y="23315319"/>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39" name="Picture Placeholder 25">
            <a:extLst>
              <a:ext uri="{FF2B5EF4-FFF2-40B4-BE49-F238E27FC236}">
                <a16:creationId xmlns:a16="http://schemas.microsoft.com/office/drawing/2014/main" id="{BA17CA3B-1FFB-1B9B-44BB-3DC02018A144}"/>
              </a:ext>
            </a:extLst>
          </p:cNvPr>
          <p:cNvSpPr>
            <a:spLocks noGrp="1"/>
          </p:cNvSpPr>
          <p:nvPr>
            <p:ph type="pic" sz="quarter" idx="40" hasCustomPrompt="1"/>
          </p:nvPr>
        </p:nvSpPr>
        <p:spPr>
          <a:xfrm>
            <a:off x="17068706" y="23008651"/>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0" name="Text Placeholder 23">
            <a:extLst>
              <a:ext uri="{FF2B5EF4-FFF2-40B4-BE49-F238E27FC236}">
                <a16:creationId xmlns:a16="http://schemas.microsoft.com/office/drawing/2014/main" id="{3E899620-19DA-20BC-36C8-6F7A3AF51497}"/>
              </a:ext>
            </a:extLst>
          </p:cNvPr>
          <p:cNvSpPr>
            <a:spLocks noGrp="1"/>
          </p:cNvSpPr>
          <p:nvPr>
            <p:ph type="body" sz="quarter" idx="41" hasCustomPrompt="1"/>
          </p:nvPr>
        </p:nvSpPr>
        <p:spPr>
          <a:xfrm>
            <a:off x="3215149" y="23315319"/>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Method</a:t>
            </a:r>
          </a:p>
        </p:txBody>
      </p:sp>
      <p:sp>
        <p:nvSpPr>
          <p:cNvPr id="41" name="Picture Placeholder 25">
            <a:extLst>
              <a:ext uri="{FF2B5EF4-FFF2-40B4-BE49-F238E27FC236}">
                <a16:creationId xmlns:a16="http://schemas.microsoft.com/office/drawing/2014/main" id="{1DFA4524-622F-615C-4841-A35D4553DE8F}"/>
              </a:ext>
            </a:extLst>
          </p:cNvPr>
          <p:cNvSpPr>
            <a:spLocks noGrp="1"/>
          </p:cNvSpPr>
          <p:nvPr>
            <p:ph type="pic" sz="quarter" idx="42" hasCustomPrompt="1"/>
          </p:nvPr>
        </p:nvSpPr>
        <p:spPr>
          <a:xfrm>
            <a:off x="1612397" y="23008651"/>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2" name="Text Placeholder 12">
            <a:extLst>
              <a:ext uri="{FF2B5EF4-FFF2-40B4-BE49-F238E27FC236}">
                <a16:creationId xmlns:a16="http://schemas.microsoft.com/office/drawing/2014/main" id="{89D2DCFF-9B77-A5F4-A6C5-5162AD44D22F}"/>
              </a:ext>
            </a:extLst>
          </p:cNvPr>
          <p:cNvSpPr>
            <a:spLocks noGrp="1"/>
          </p:cNvSpPr>
          <p:nvPr>
            <p:ph type="body" sz="quarter" idx="43" hasCustomPrompt="1"/>
          </p:nvPr>
        </p:nvSpPr>
        <p:spPr>
          <a:xfrm>
            <a:off x="17068706" y="24626252"/>
            <a:ext cx="13688690" cy="6012128"/>
          </a:xfrm>
        </p:spPr>
        <p:txBody>
          <a:bodyPr/>
          <a:lstStyle>
            <a:lvl1pPr marL="457200" indent="-457200" algn="l" rtl="0">
              <a:spcBef>
                <a:spcPts val="1200"/>
              </a:spcBef>
              <a:spcAft>
                <a:spcPts val="1200"/>
              </a:spcAft>
              <a:buFontTx/>
              <a:buBlip>
                <a:blip r:embed="rId4"/>
              </a:buBlip>
              <a:defRPr lang="en-US" sz="2800" b="0" kern="1200" dirty="0" smtClean="0">
                <a:solidFill>
                  <a:schemeClr val="bg1"/>
                </a:solidFill>
                <a:latin typeface="+mn-lt"/>
                <a:ea typeface="+mn-ea"/>
                <a:cs typeface="+mn-cs"/>
              </a:defRPr>
            </a:lvl1pPr>
          </a:lstStyle>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p:txBody>
      </p:sp>
      <p:sp>
        <p:nvSpPr>
          <p:cNvPr id="43" name="Text Placeholder 12">
            <a:extLst>
              <a:ext uri="{FF2B5EF4-FFF2-40B4-BE49-F238E27FC236}">
                <a16:creationId xmlns:a16="http://schemas.microsoft.com/office/drawing/2014/main" id="{09650265-285E-1D7E-8339-D1E2AE6CB3A9}"/>
              </a:ext>
            </a:extLst>
          </p:cNvPr>
          <p:cNvSpPr>
            <a:spLocks noGrp="1"/>
          </p:cNvSpPr>
          <p:nvPr>
            <p:ph type="body" sz="quarter" idx="44" hasCustomPrompt="1"/>
          </p:nvPr>
        </p:nvSpPr>
        <p:spPr>
          <a:xfrm>
            <a:off x="1641892" y="24626252"/>
            <a:ext cx="13991397" cy="540263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5859451"/>
            <a:ext cx="12041905" cy="927100"/>
          </a:xfrm>
        </p:spPr>
        <p:txBody>
          <a:bodyPr/>
          <a:lstStyle>
            <a:lvl1pPr>
              <a:defRPr sz="4800" b="1">
                <a:solidFill>
                  <a:schemeClr val="tx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5552783"/>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2" y="37138664"/>
            <a:ext cx="18245478" cy="4112218"/>
          </a:xfrm>
        </p:spPr>
        <p:txBody>
          <a:bodyPr numCol="2"/>
          <a:lstStyle>
            <a:lvl1pPr marL="0" indent="0" algn="l" rtl="0">
              <a:spcBef>
                <a:spcPts val="1200"/>
              </a:spcBef>
              <a:spcAft>
                <a:spcPts val="1200"/>
              </a:spcAft>
              <a:buFont typeface="Arial" panose="020B0604020202020204" pitchFamily="34" charset="0"/>
              <a:buNone/>
              <a:defRPr sz="2800">
                <a:solidFill>
                  <a:schemeClr val="tx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9" name="Picture Placeholder 48">
            <a:extLst>
              <a:ext uri="{FF2B5EF4-FFF2-40B4-BE49-F238E27FC236}">
                <a16:creationId xmlns:a16="http://schemas.microsoft.com/office/drawing/2014/main" id="{7C72EA91-F9F6-8826-6073-38C2B53584AA}"/>
              </a:ext>
            </a:extLst>
          </p:cNvPr>
          <p:cNvSpPr>
            <a:spLocks noGrp="1"/>
          </p:cNvSpPr>
          <p:nvPr>
            <p:ph type="pic" sz="quarter" idx="48"/>
          </p:nvPr>
        </p:nvSpPr>
        <p:spPr>
          <a:xfrm>
            <a:off x="23039293" y="31858315"/>
            <a:ext cx="10536332" cy="10535199"/>
          </a:xfrm>
          <a:prstGeom prst="ellipse">
            <a:avLst/>
          </a:prstGeom>
          <a:solidFill>
            <a:schemeClr val="accent4"/>
          </a:solidFill>
          <a:ln>
            <a:solidFill>
              <a:schemeClr val="accent1"/>
            </a:solidFill>
          </a:ln>
        </p:spPr>
        <p:txBody>
          <a:bodyPr/>
          <a:lstStyle/>
          <a:p>
            <a:endParaRPr lang="he-IL"/>
          </a:p>
        </p:txBody>
      </p:sp>
      <p:sp>
        <p:nvSpPr>
          <p:cNvPr id="53" name="Picture Placeholder 5">
            <a:extLst>
              <a:ext uri="{FF2B5EF4-FFF2-40B4-BE49-F238E27FC236}">
                <a16:creationId xmlns:a16="http://schemas.microsoft.com/office/drawing/2014/main" id="{95F4D62D-40C8-721A-4E90-366A00E660E1}"/>
              </a:ext>
            </a:extLst>
          </p:cNvPr>
          <p:cNvSpPr>
            <a:spLocks noGrp="1"/>
          </p:cNvSpPr>
          <p:nvPr>
            <p:ph type="pic" sz="quarter" idx="49" hasCustomPrompt="1"/>
          </p:nvPr>
        </p:nvSpPr>
        <p:spPr>
          <a:xfrm>
            <a:off x="17077847"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54" name="Picture Placeholder 5">
            <a:extLst>
              <a:ext uri="{FF2B5EF4-FFF2-40B4-BE49-F238E27FC236}">
                <a16:creationId xmlns:a16="http://schemas.microsoft.com/office/drawing/2014/main" id="{7DA27703-441A-5DF6-6193-3E70AB850A8C}"/>
              </a:ext>
            </a:extLst>
          </p:cNvPr>
          <p:cNvSpPr>
            <a:spLocks noGrp="1"/>
          </p:cNvSpPr>
          <p:nvPr>
            <p:ph type="pic" sz="quarter" idx="50" hasCustomPrompt="1"/>
          </p:nvPr>
        </p:nvSpPr>
        <p:spPr>
          <a:xfrm>
            <a:off x="21862956"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55" name="Text Placeholder 11">
            <a:extLst>
              <a:ext uri="{FF2B5EF4-FFF2-40B4-BE49-F238E27FC236}">
                <a16:creationId xmlns:a16="http://schemas.microsoft.com/office/drawing/2014/main" id="{02CB03F5-B7D7-5961-3170-C7D6B443588B}"/>
              </a:ext>
            </a:extLst>
          </p:cNvPr>
          <p:cNvSpPr>
            <a:spLocks noGrp="1"/>
          </p:cNvSpPr>
          <p:nvPr>
            <p:ph type="body" sz="quarter" idx="51" hasCustomPrompt="1"/>
          </p:nvPr>
        </p:nvSpPr>
        <p:spPr>
          <a:xfrm>
            <a:off x="18306737" y="18520907"/>
            <a:ext cx="1580633" cy="1580633"/>
          </a:xfrm>
          <a:prstGeom prst="ellipse">
            <a:avLst/>
          </a:prstGeom>
          <a:solidFill>
            <a:schemeClr val="bg2"/>
          </a:solidFill>
        </p:spPr>
        <p:txBody>
          <a:bodyPr anchor="ctr" anchorCtr="0"/>
          <a:lstStyle>
            <a:lvl1pPr algn="ctr">
              <a:defRPr lang="he-IL" sz="2800" b="1" kern="1200" dirty="0">
                <a:solidFill>
                  <a:schemeClr val="tx1"/>
                </a:solidFill>
                <a:latin typeface="+mn-lt"/>
                <a:ea typeface="+mn-ea"/>
                <a:cs typeface="+mn-cs"/>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marL="0" lvl="0" indent="0" algn="ctr" defTabSz="2429927" rtl="1" eaLnBrk="1" latinLnBrk="0" hangingPunct="1">
              <a:lnSpc>
                <a:spcPct val="90000"/>
              </a:lnSpc>
              <a:spcBef>
                <a:spcPts val="0"/>
              </a:spcBef>
              <a:spcAft>
                <a:spcPts val="600"/>
              </a:spcAft>
              <a:buFont typeface="Arial"/>
              <a:buNone/>
            </a:pPr>
            <a:r>
              <a:rPr lang="en-US" dirty="0"/>
              <a:t>Concept</a:t>
            </a:r>
          </a:p>
          <a:p>
            <a:pPr marL="0" lvl="0" indent="0" algn="ctr" defTabSz="2429927" rtl="1" eaLnBrk="1" latinLnBrk="0" hangingPunct="1">
              <a:lnSpc>
                <a:spcPct val="90000"/>
              </a:lnSpc>
              <a:spcBef>
                <a:spcPts val="0"/>
              </a:spcBef>
              <a:spcAft>
                <a:spcPts val="600"/>
              </a:spcAft>
              <a:buFont typeface="Arial"/>
              <a:buNone/>
            </a:pPr>
            <a:r>
              <a:rPr lang="en-US" dirty="0"/>
              <a:t>title</a:t>
            </a:r>
            <a:endParaRPr lang="he-IL" dirty="0"/>
          </a:p>
        </p:txBody>
      </p:sp>
      <p:sp>
        <p:nvSpPr>
          <p:cNvPr id="56" name="Text Placeholder 11">
            <a:extLst>
              <a:ext uri="{FF2B5EF4-FFF2-40B4-BE49-F238E27FC236}">
                <a16:creationId xmlns:a16="http://schemas.microsoft.com/office/drawing/2014/main" id="{9F6D743F-1276-C7D8-50DD-74525D7F7CD0}"/>
              </a:ext>
            </a:extLst>
          </p:cNvPr>
          <p:cNvSpPr>
            <a:spLocks noGrp="1"/>
          </p:cNvSpPr>
          <p:nvPr>
            <p:ph type="body" sz="quarter" idx="52" hasCustomPrompt="1"/>
          </p:nvPr>
        </p:nvSpPr>
        <p:spPr>
          <a:xfrm>
            <a:off x="23091847" y="18520908"/>
            <a:ext cx="1580633" cy="1580633"/>
          </a:xfrm>
          <a:prstGeom prst="ellipse">
            <a:avLst/>
          </a:prstGeom>
          <a:solidFill>
            <a:schemeClr val="bg2"/>
          </a:solidFill>
        </p:spPr>
        <p:txBody>
          <a:bodyPr anchor="ctr" anchorCtr="0"/>
          <a:lstStyle>
            <a:lvl1pPr algn="ctr">
              <a:spcBef>
                <a:spcPts val="0"/>
              </a:spcBef>
              <a:spcAft>
                <a:spcPts val="600"/>
              </a:spcAft>
              <a:defRPr sz="28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Concept</a:t>
            </a:r>
          </a:p>
          <a:p>
            <a:pPr lvl="0"/>
            <a:r>
              <a:rPr lang="en-US" dirty="0"/>
              <a:t>title</a:t>
            </a:r>
            <a:endParaRPr lang="he-IL" dirty="0"/>
          </a:p>
        </p:txBody>
      </p:sp>
      <p:sp>
        <p:nvSpPr>
          <p:cNvPr id="58" name="Picture Placeholder 5">
            <a:extLst>
              <a:ext uri="{FF2B5EF4-FFF2-40B4-BE49-F238E27FC236}">
                <a16:creationId xmlns:a16="http://schemas.microsoft.com/office/drawing/2014/main" id="{9CE7B913-E03D-1388-CF46-022856E3ACCC}"/>
              </a:ext>
            </a:extLst>
          </p:cNvPr>
          <p:cNvSpPr>
            <a:spLocks noGrp="1"/>
          </p:cNvSpPr>
          <p:nvPr>
            <p:ph type="pic" sz="quarter" idx="53" hasCustomPrompt="1"/>
          </p:nvPr>
        </p:nvSpPr>
        <p:spPr>
          <a:xfrm>
            <a:off x="26663556"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59" name="Text Placeholder 11">
            <a:extLst>
              <a:ext uri="{FF2B5EF4-FFF2-40B4-BE49-F238E27FC236}">
                <a16:creationId xmlns:a16="http://schemas.microsoft.com/office/drawing/2014/main" id="{78A75D4B-E8F2-1B32-EF0F-7685A2DB9891}"/>
              </a:ext>
            </a:extLst>
          </p:cNvPr>
          <p:cNvSpPr>
            <a:spLocks noGrp="1"/>
          </p:cNvSpPr>
          <p:nvPr>
            <p:ph type="body" sz="quarter" idx="54" hasCustomPrompt="1"/>
          </p:nvPr>
        </p:nvSpPr>
        <p:spPr>
          <a:xfrm>
            <a:off x="27892447" y="18520908"/>
            <a:ext cx="1580633" cy="1580633"/>
          </a:xfrm>
          <a:prstGeom prst="ellipse">
            <a:avLst/>
          </a:prstGeom>
          <a:solidFill>
            <a:schemeClr val="bg2"/>
          </a:solidFill>
        </p:spPr>
        <p:txBody>
          <a:bodyPr anchor="ctr" anchorCtr="0"/>
          <a:lstStyle>
            <a:lvl1pPr algn="ctr">
              <a:spcBef>
                <a:spcPts val="0"/>
              </a:spcBef>
              <a:spcAft>
                <a:spcPts val="600"/>
              </a:spcAft>
              <a:defRPr sz="28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Concept</a:t>
            </a:r>
          </a:p>
          <a:p>
            <a:pPr lvl="0"/>
            <a:r>
              <a:rPr lang="en-US" dirty="0"/>
              <a:t>title</a:t>
            </a:r>
            <a:endParaRPr lang="he-IL" dirty="0"/>
          </a:p>
        </p:txBody>
      </p:sp>
      <p:cxnSp>
        <p:nvCxnSpPr>
          <p:cNvPr id="61" name="Straight Connector 60">
            <a:extLst>
              <a:ext uri="{FF2B5EF4-FFF2-40B4-BE49-F238E27FC236}">
                <a16:creationId xmlns:a16="http://schemas.microsoft.com/office/drawing/2014/main" id="{0AFA1EB5-6A33-56C0-A530-5FC436EDE181}"/>
              </a:ext>
            </a:extLst>
          </p:cNvPr>
          <p:cNvCxnSpPr/>
          <p:nvPr userDrawn="1"/>
        </p:nvCxnSpPr>
        <p:spPr>
          <a:xfrm>
            <a:off x="0" y="22447045"/>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64" name="Picture Placeholder 63">
            <a:extLst>
              <a:ext uri="{FF2B5EF4-FFF2-40B4-BE49-F238E27FC236}">
                <a16:creationId xmlns:a16="http://schemas.microsoft.com/office/drawing/2014/main" id="{C3ADF39B-53C9-1EBC-C4B5-7B284458CB9E}"/>
              </a:ext>
            </a:extLst>
          </p:cNvPr>
          <p:cNvSpPr>
            <a:spLocks noGrp="1"/>
          </p:cNvSpPr>
          <p:nvPr>
            <p:ph type="pic" sz="quarter" idx="55"/>
          </p:nvPr>
        </p:nvSpPr>
        <p:spPr>
          <a:xfrm>
            <a:off x="1612900" y="30444560"/>
            <a:ext cx="14020800" cy="3606906"/>
          </a:xfrm>
        </p:spPr>
        <p:txBody>
          <a:bodyPr/>
          <a:lstStyle>
            <a:lvl1pPr>
              <a:defRPr>
                <a:solidFill>
                  <a:schemeClr val="bg1"/>
                </a:solidFill>
              </a:defRPr>
            </a:lvl1pPr>
          </a:lstStyle>
          <a:p>
            <a:endParaRPr lang="he-IL"/>
          </a:p>
        </p:txBody>
      </p:sp>
      <p:sp>
        <p:nvSpPr>
          <p:cNvPr id="65" name="Text Placeholder 12">
            <a:extLst>
              <a:ext uri="{FF2B5EF4-FFF2-40B4-BE49-F238E27FC236}">
                <a16:creationId xmlns:a16="http://schemas.microsoft.com/office/drawing/2014/main" id="{AD9B09D1-1F01-3DCD-DA91-2D017E1B0F01}"/>
              </a:ext>
            </a:extLst>
          </p:cNvPr>
          <p:cNvSpPr>
            <a:spLocks noGrp="1"/>
          </p:cNvSpPr>
          <p:nvPr>
            <p:ph type="body" sz="quarter" idx="56" hasCustomPrompt="1"/>
          </p:nvPr>
        </p:nvSpPr>
        <p:spPr>
          <a:xfrm>
            <a:off x="1641893" y="14304435"/>
            <a:ext cx="13615162" cy="2288096"/>
          </a:xfrm>
        </p:spPr>
        <p:txBody>
          <a:bodyPr/>
          <a:lstStyle>
            <a:lvl1pPr marL="0" indent="0" algn="l" rtl="0">
              <a:spcBef>
                <a:spcPts val="1200"/>
              </a:spcBef>
              <a:spcAft>
                <a:spcPts val="1200"/>
              </a:spcAft>
              <a:buFont typeface="Arial" panose="020B0604020202020204" pitchFamily="34" charset="0"/>
              <a:buNone/>
              <a:defRPr sz="3600" b="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a:t>
            </a:r>
            <a:endParaRPr lang="he-IL" dirty="0"/>
          </a:p>
        </p:txBody>
      </p:sp>
    </p:spTree>
    <p:extLst>
      <p:ext uri="{BB962C8B-B14F-4D97-AF65-F5344CB8AC3E}">
        <p14:creationId xmlns:p14="http://schemas.microsoft.com/office/powerpoint/2010/main" val="305247210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7_Title Slide">
    <p:bg>
      <p:bgPr>
        <a:solidFill>
          <a:schemeClr val="tx2"/>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78830EA4-CC96-C2E2-3930-5C10A0AE3886}"/>
              </a:ext>
            </a:extLst>
          </p:cNvPr>
          <p:cNvSpPr/>
          <p:nvPr userDrawn="1"/>
        </p:nvSpPr>
        <p:spPr>
          <a:xfrm>
            <a:off x="16199644" y="8796224"/>
            <a:ext cx="16199644" cy="3440441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60" name="Picture 59" descr="A black and white logo&#10;&#10;Description automatically generated with low confidence">
            <a:extLst>
              <a:ext uri="{FF2B5EF4-FFF2-40B4-BE49-F238E27FC236}">
                <a16:creationId xmlns:a16="http://schemas.microsoft.com/office/drawing/2014/main" id="{2A699AB0-A24D-0580-F307-612BA63AA614}"/>
              </a:ext>
            </a:extLst>
          </p:cNvPr>
          <p:cNvPicPr>
            <a:picLocks noChangeAspect="1"/>
          </p:cNvPicPr>
          <p:nvPr userDrawn="1"/>
        </p:nvPicPr>
        <p:blipFill rotWithShape="1">
          <a:blip r:embed="rId2"/>
          <a:srcRect l="-121" r="-1" b="26222"/>
          <a:stretch/>
        </p:blipFill>
        <p:spPr>
          <a:xfrm flipH="1">
            <a:off x="17465978" y="33113636"/>
            <a:ext cx="13688690" cy="10087002"/>
          </a:xfrm>
          <a:prstGeom prst="rect">
            <a:avLst/>
          </a:prstGeom>
        </p:spPr>
      </p:pic>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bg1"/>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9" name="Picture Placeholder 4">
            <a:extLst>
              <a:ext uri="{FF2B5EF4-FFF2-40B4-BE49-F238E27FC236}">
                <a16:creationId xmlns:a16="http://schemas.microsoft.com/office/drawing/2014/main" id="{8FD67D12-6F2E-CECC-36AB-2F9F62CD32C2}"/>
              </a:ext>
            </a:extLst>
          </p:cNvPr>
          <p:cNvSpPr>
            <a:spLocks noGrp="1"/>
          </p:cNvSpPr>
          <p:nvPr>
            <p:ph type="pic" sz="quarter" idx="12" hasCustomPrompt="1"/>
          </p:nvPr>
        </p:nvSpPr>
        <p:spPr>
          <a:xfrm>
            <a:off x="24742495"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bg2"/>
                </a:solidFill>
              </a:defRPr>
            </a:lvl1pPr>
          </a:lstStyle>
          <a:p>
            <a:r>
              <a:rPr lang="en-US" dirty="0"/>
              <a:t>Place Bar Ilan logo</a:t>
            </a:r>
            <a:endParaRPr lang="he-IL" dirty="0"/>
          </a:p>
        </p:txBody>
      </p:sp>
      <p:sp>
        <p:nvSpPr>
          <p:cNvPr id="15" name="Chart Placeholder 9">
            <a:extLst>
              <a:ext uri="{FF2B5EF4-FFF2-40B4-BE49-F238E27FC236}">
                <a16:creationId xmlns:a16="http://schemas.microsoft.com/office/drawing/2014/main" id="{6924FF7B-B783-B620-27E8-2F92F4DDFE88}"/>
              </a:ext>
            </a:extLst>
          </p:cNvPr>
          <p:cNvSpPr>
            <a:spLocks noGrp="1"/>
          </p:cNvSpPr>
          <p:nvPr>
            <p:ph type="chart" sz="quarter" idx="22"/>
          </p:nvPr>
        </p:nvSpPr>
        <p:spPr>
          <a:xfrm>
            <a:off x="25482269" y="11767712"/>
            <a:ext cx="5230813" cy="4733925"/>
          </a:xfrm>
        </p:spPr>
        <p:txBody>
          <a:bodyPr anchor="t" anchorCtr="0"/>
          <a:lstStyle>
            <a:lvl1pPr algn="ctr">
              <a:defRPr>
                <a:solidFill>
                  <a:schemeClr val="accent1"/>
                </a:solidFill>
              </a:defRPr>
            </a:lvl1pPr>
          </a:lstStyle>
          <a:p>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1767712"/>
            <a:ext cx="7603774" cy="1368425"/>
          </a:xfrm>
        </p:spPr>
        <p:txBody>
          <a:bodyPr/>
          <a:lstStyle>
            <a:lvl1pPr marL="457200" indent="-457200" algn="l" rtl="0">
              <a:spcBef>
                <a:spcPts val="1200"/>
              </a:spcBef>
              <a:spcAft>
                <a:spcPts val="1200"/>
              </a:spcAft>
              <a:buFontTx/>
              <a:buBlip>
                <a:blip r:embed="rId3"/>
              </a:buBlip>
              <a:defRPr sz="2800">
                <a:solidFill>
                  <a:schemeClr val="tx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3453637"/>
            <a:ext cx="7603774" cy="1368425"/>
          </a:xfrm>
        </p:spPr>
        <p:txBody>
          <a:bodyPr/>
          <a:lstStyle>
            <a:lvl1pPr marL="457200" indent="-457200" algn="l" rtl="0">
              <a:spcBef>
                <a:spcPts val="1200"/>
              </a:spcBef>
              <a:spcAft>
                <a:spcPts val="1200"/>
              </a:spcAft>
              <a:buFontTx/>
              <a:buBlip>
                <a:blip r:embed="rId3"/>
              </a:buBlip>
              <a:defRPr sz="2800">
                <a:solidFill>
                  <a:schemeClr val="tx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133212"/>
            <a:ext cx="7603774" cy="1368425"/>
          </a:xfrm>
        </p:spPr>
        <p:txBody>
          <a:bodyPr/>
          <a:lstStyle>
            <a:lvl1pPr marL="457200" indent="-457200" algn="l" rtl="0">
              <a:spcBef>
                <a:spcPts val="1200"/>
              </a:spcBef>
              <a:spcAft>
                <a:spcPts val="1200"/>
              </a:spcAft>
              <a:buFontTx/>
              <a:buBlip>
                <a:blip r:embed="rId3"/>
              </a:buBlip>
              <a:defRPr sz="2800">
                <a:solidFill>
                  <a:schemeClr val="tx1"/>
                </a:solidFill>
              </a:defRPr>
            </a:lvl1pPr>
          </a:lstStyle>
          <a:p>
            <a:r>
              <a:rPr lang="en-US" dirty="0"/>
              <a:t>Lorem Ipsum is simply dummy text of the printing and typesetting industry. Lorem Ipsum has been the industry's standard dummy</a:t>
            </a:r>
            <a:endParaRPr lang="he-IL"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0463494"/>
            <a:ext cx="12041905" cy="927100"/>
          </a:xfrm>
        </p:spPr>
        <p:txBody>
          <a:bodyPr/>
          <a:lstStyle>
            <a:lvl1pPr>
              <a:defRPr sz="4800" b="1">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0463494"/>
            <a:ext cx="12418140"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1767712"/>
            <a:ext cx="13991397" cy="46882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30" name="Text Placeholder 9">
            <a:extLst>
              <a:ext uri="{FF2B5EF4-FFF2-40B4-BE49-F238E27FC236}">
                <a16:creationId xmlns:a16="http://schemas.microsoft.com/office/drawing/2014/main" id="{E99C5F3A-A9F0-DF8D-19AA-A3D405C68D9F}"/>
              </a:ext>
            </a:extLst>
          </p:cNvPr>
          <p:cNvSpPr>
            <a:spLocks noGrp="1"/>
          </p:cNvSpPr>
          <p:nvPr>
            <p:ph type="body" sz="quarter" idx="31" hasCustomPrompt="1"/>
          </p:nvPr>
        </p:nvSpPr>
        <p:spPr>
          <a:xfrm>
            <a:off x="9112350" y="20046627"/>
            <a:ext cx="6520939" cy="877365"/>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1" name="Text Placeholder 14">
            <a:extLst>
              <a:ext uri="{FF2B5EF4-FFF2-40B4-BE49-F238E27FC236}">
                <a16:creationId xmlns:a16="http://schemas.microsoft.com/office/drawing/2014/main" id="{C613E00A-9C35-481E-B324-F827E1FBB438}"/>
              </a:ext>
            </a:extLst>
          </p:cNvPr>
          <p:cNvSpPr>
            <a:spLocks noGrp="1"/>
          </p:cNvSpPr>
          <p:nvPr>
            <p:ph type="body" sz="quarter" idx="32" hasCustomPrompt="1"/>
          </p:nvPr>
        </p:nvSpPr>
        <p:spPr>
          <a:xfrm>
            <a:off x="9112350" y="18124873"/>
            <a:ext cx="6520939" cy="885899"/>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2" name="Text Placeholder 16">
            <a:extLst>
              <a:ext uri="{FF2B5EF4-FFF2-40B4-BE49-F238E27FC236}">
                <a16:creationId xmlns:a16="http://schemas.microsoft.com/office/drawing/2014/main" id="{E2755180-1615-D803-6CE3-1294E3EF9B70}"/>
              </a:ext>
            </a:extLst>
          </p:cNvPr>
          <p:cNvSpPr>
            <a:spLocks noGrp="1"/>
          </p:cNvSpPr>
          <p:nvPr>
            <p:ph type="body" sz="quarter" idx="33" hasCustomPrompt="1"/>
          </p:nvPr>
        </p:nvSpPr>
        <p:spPr>
          <a:xfrm>
            <a:off x="1612397" y="20046627"/>
            <a:ext cx="6520939" cy="877365"/>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3" name="Text Placeholder 17">
            <a:extLst>
              <a:ext uri="{FF2B5EF4-FFF2-40B4-BE49-F238E27FC236}">
                <a16:creationId xmlns:a16="http://schemas.microsoft.com/office/drawing/2014/main" id="{B73A2302-F2AC-74FE-76D3-EAECDC0950EF}"/>
              </a:ext>
            </a:extLst>
          </p:cNvPr>
          <p:cNvSpPr>
            <a:spLocks noGrp="1"/>
          </p:cNvSpPr>
          <p:nvPr>
            <p:ph type="body" sz="quarter" idx="34" hasCustomPrompt="1"/>
          </p:nvPr>
        </p:nvSpPr>
        <p:spPr>
          <a:xfrm>
            <a:off x="1612397" y="18124873"/>
            <a:ext cx="6520939" cy="885899"/>
          </a:xfrm>
        </p:spPr>
        <p:txBody>
          <a:bodyPr/>
          <a:lstStyle>
            <a:lvl1pPr>
              <a:defRPr sz="2800">
                <a:solidFill>
                  <a:schemeClr val="bg1"/>
                </a:solidFill>
              </a:defRPr>
            </a:lvl1pPr>
          </a:lstStyle>
          <a:p>
            <a:pPr algn="l"/>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endParaRPr lang="en-US" dirty="0"/>
          </a:p>
        </p:txBody>
      </p:sp>
      <p:sp>
        <p:nvSpPr>
          <p:cNvPr id="34" name="Text Placeholder 18">
            <a:extLst>
              <a:ext uri="{FF2B5EF4-FFF2-40B4-BE49-F238E27FC236}">
                <a16:creationId xmlns:a16="http://schemas.microsoft.com/office/drawing/2014/main" id="{64B4D242-9E2D-EBF7-3AE1-AD671C9CAA4A}"/>
              </a:ext>
            </a:extLst>
          </p:cNvPr>
          <p:cNvSpPr>
            <a:spLocks noGrp="1"/>
          </p:cNvSpPr>
          <p:nvPr>
            <p:ph type="body" sz="quarter" idx="35"/>
          </p:nvPr>
        </p:nvSpPr>
        <p:spPr>
          <a:xfrm>
            <a:off x="1612397" y="17568721"/>
            <a:ext cx="6520939" cy="383913"/>
          </a:xfrm>
        </p:spPr>
        <p:txBody>
          <a:bodyPr/>
          <a:lstStyle>
            <a:lvl1pPr>
              <a:defRPr sz="3600" b="1" i="0">
                <a:solidFill>
                  <a:schemeClr val="accent1"/>
                </a:solidFill>
                <a:latin typeface="Arial" panose="020B0604020202020204" pitchFamily="34" charset="0"/>
                <a:cs typeface="Arial" panose="020B0604020202020204" pitchFamily="34" charset="0"/>
              </a:defRPr>
            </a:lvl1pPr>
          </a:lstStyle>
          <a:p>
            <a:pPr algn="l"/>
            <a:r>
              <a:rPr lang="he-IL" dirty="0"/>
              <a:t>45%</a:t>
            </a:r>
            <a:endParaRPr lang="en-US" dirty="0"/>
          </a:p>
          <a:p>
            <a:pPr algn="l"/>
            <a:endParaRPr lang="en-US" dirty="0"/>
          </a:p>
        </p:txBody>
      </p:sp>
      <p:sp>
        <p:nvSpPr>
          <p:cNvPr id="35" name="Text Placeholder 19">
            <a:extLst>
              <a:ext uri="{FF2B5EF4-FFF2-40B4-BE49-F238E27FC236}">
                <a16:creationId xmlns:a16="http://schemas.microsoft.com/office/drawing/2014/main" id="{C9A90830-671E-2500-207F-7C96E9FCC788}"/>
              </a:ext>
            </a:extLst>
          </p:cNvPr>
          <p:cNvSpPr>
            <a:spLocks noGrp="1"/>
          </p:cNvSpPr>
          <p:nvPr>
            <p:ph type="body" sz="quarter" idx="36"/>
          </p:nvPr>
        </p:nvSpPr>
        <p:spPr>
          <a:xfrm>
            <a:off x="9112350" y="17581421"/>
            <a:ext cx="6520939" cy="365417"/>
          </a:xfrm>
        </p:spPr>
        <p:txBody>
          <a:bodyPr vert="horz" lIns="91440" tIns="45720" rIns="91440" bIns="45720" rtlCol="0">
            <a:noAutofit/>
          </a:bodyPr>
          <a:lstStyle>
            <a:lvl1pPr>
              <a:defRPr lang="en-US" sz="3600" b="1" i="0" dirty="0">
                <a:solidFill>
                  <a:schemeClr val="accent1"/>
                </a:solidFill>
                <a:latin typeface="Arial" panose="020B0604020202020204" pitchFamily="34" charset="0"/>
                <a:cs typeface="Arial" panose="020B0604020202020204" pitchFamily="34" charset="0"/>
              </a:defRPr>
            </a:lvl1pPr>
          </a:lstStyle>
          <a:p>
            <a:pPr lvl="0" algn="l"/>
            <a:r>
              <a:rPr lang="he-IL" dirty="0"/>
              <a:t>3,940</a:t>
            </a:r>
            <a:endParaRPr lang="en-US" dirty="0"/>
          </a:p>
        </p:txBody>
      </p:sp>
      <p:sp>
        <p:nvSpPr>
          <p:cNvPr id="36" name="Text Placeholder 20">
            <a:extLst>
              <a:ext uri="{FF2B5EF4-FFF2-40B4-BE49-F238E27FC236}">
                <a16:creationId xmlns:a16="http://schemas.microsoft.com/office/drawing/2014/main" id="{CD9DCDD1-CC77-E506-ABB2-9FD970745C39}"/>
              </a:ext>
            </a:extLst>
          </p:cNvPr>
          <p:cNvSpPr>
            <a:spLocks noGrp="1"/>
          </p:cNvSpPr>
          <p:nvPr>
            <p:ph type="body" sz="quarter" idx="37"/>
          </p:nvPr>
        </p:nvSpPr>
        <p:spPr>
          <a:xfrm>
            <a:off x="1612397" y="19492661"/>
            <a:ext cx="6520939" cy="366712"/>
          </a:xfrm>
        </p:spPr>
        <p:txBody>
          <a:bodyPr/>
          <a:lstStyle>
            <a:lvl1pPr>
              <a:defRPr lang="en-US" sz="3600" b="1" i="0" kern="1200" dirty="0">
                <a:solidFill>
                  <a:schemeClr val="accent1"/>
                </a:solidFill>
                <a:latin typeface="Arial" panose="020B0604020202020204" pitchFamily="34" charset="0"/>
                <a:ea typeface="+mn-ea"/>
                <a:cs typeface="Arial" panose="020B0604020202020204" pitchFamily="34" charset="0"/>
              </a:defRPr>
            </a:lvl1pPr>
          </a:lstStyle>
          <a:p>
            <a:pPr algn="l"/>
            <a:r>
              <a:rPr lang="he-IL" dirty="0"/>
              <a:t>156</a:t>
            </a:r>
            <a:endParaRPr lang="en-US" dirty="0"/>
          </a:p>
        </p:txBody>
      </p:sp>
      <p:sp>
        <p:nvSpPr>
          <p:cNvPr id="37" name="Text Placeholder 21">
            <a:extLst>
              <a:ext uri="{FF2B5EF4-FFF2-40B4-BE49-F238E27FC236}">
                <a16:creationId xmlns:a16="http://schemas.microsoft.com/office/drawing/2014/main" id="{92A5711B-2E95-E3B1-BB18-025D13436DE2}"/>
              </a:ext>
            </a:extLst>
          </p:cNvPr>
          <p:cNvSpPr>
            <a:spLocks noGrp="1"/>
          </p:cNvSpPr>
          <p:nvPr>
            <p:ph type="body" sz="quarter" idx="38"/>
          </p:nvPr>
        </p:nvSpPr>
        <p:spPr>
          <a:xfrm>
            <a:off x="9112350" y="19492661"/>
            <a:ext cx="6520939" cy="366712"/>
          </a:xfrm>
        </p:spPr>
        <p:txBody>
          <a:bodyPr/>
          <a:lstStyle>
            <a:lvl1pPr>
              <a:defRPr lang="he-IL" sz="3600" b="1" i="0" kern="1200" dirty="0">
                <a:solidFill>
                  <a:schemeClr val="accent1"/>
                </a:solidFill>
                <a:latin typeface="Arial" panose="020B0604020202020204" pitchFamily="34" charset="0"/>
                <a:ea typeface="+mn-ea"/>
                <a:cs typeface="Arial" panose="020B0604020202020204" pitchFamily="34" charset="0"/>
              </a:defRPr>
            </a:lvl1pPr>
          </a:lstStyle>
          <a:p>
            <a:pPr algn="l"/>
            <a:r>
              <a:rPr lang="he-IL" dirty="0"/>
              <a:t>12.5%</a:t>
            </a:r>
            <a:endParaRPr lang="en-US" dirty="0"/>
          </a:p>
        </p:txBody>
      </p:sp>
      <p:sp>
        <p:nvSpPr>
          <p:cNvPr id="38" name="Text Placeholder 23">
            <a:extLst>
              <a:ext uri="{FF2B5EF4-FFF2-40B4-BE49-F238E27FC236}">
                <a16:creationId xmlns:a16="http://schemas.microsoft.com/office/drawing/2014/main" id="{DDE44569-C9F7-0160-B187-694D404D6B38}"/>
              </a:ext>
            </a:extLst>
          </p:cNvPr>
          <p:cNvSpPr>
            <a:spLocks noGrp="1"/>
          </p:cNvSpPr>
          <p:nvPr>
            <p:ph type="body" sz="quarter" idx="39" hasCustomPrompt="1"/>
          </p:nvPr>
        </p:nvSpPr>
        <p:spPr>
          <a:xfrm>
            <a:off x="18671458" y="23315319"/>
            <a:ext cx="12041905" cy="927100"/>
          </a:xfrm>
        </p:spPr>
        <p:txBody>
          <a:bodyPr/>
          <a:lstStyle>
            <a:lvl1pPr>
              <a:defRPr sz="4800" b="1">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39" name="Picture Placeholder 25">
            <a:extLst>
              <a:ext uri="{FF2B5EF4-FFF2-40B4-BE49-F238E27FC236}">
                <a16:creationId xmlns:a16="http://schemas.microsoft.com/office/drawing/2014/main" id="{BA17CA3B-1FFB-1B9B-44BB-3DC02018A144}"/>
              </a:ext>
            </a:extLst>
          </p:cNvPr>
          <p:cNvSpPr>
            <a:spLocks noGrp="1"/>
          </p:cNvSpPr>
          <p:nvPr>
            <p:ph type="pic" sz="quarter" idx="40" hasCustomPrompt="1"/>
          </p:nvPr>
        </p:nvSpPr>
        <p:spPr>
          <a:xfrm>
            <a:off x="17068706" y="23008651"/>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0" name="Text Placeholder 23">
            <a:extLst>
              <a:ext uri="{FF2B5EF4-FFF2-40B4-BE49-F238E27FC236}">
                <a16:creationId xmlns:a16="http://schemas.microsoft.com/office/drawing/2014/main" id="{3E899620-19DA-20BC-36C8-6F7A3AF51497}"/>
              </a:ext>
            </a:extLst>
          </p:cNvPr>
          <p:cNvSpPr>
            <a:spLocks noGrp="1"/>
          </p:cNvSpPr>
          <p:nvPr>
            <p:ph type="body" sz="quarter" idx="41" hasCustomPrompt="1"/>
          </p:nvPr>
        </p:nvSpPr>
        <p:spPr>
          <a:xfrm>
            <a:off x="3215149" y="23315319"/>
            <a:ext cx="12418140"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Method</a:t>
            </a:r>
          </a:p>
        </p:txBody>
      </p:sp>
      <p:sp>
        <p:nvSpPr>
          <p:cNvPr id="41" name="Picture Placeholder 25">
            <a:extLst>
              <a:ext uri="{FF2B5EF4-FFF2-40B4-BE49-F238E27FC236}">
                <a16:creationId xmlns:a16="http://schemas.microsoft.com/office/drawing/2014/main" id="{1DFA4524-622F-615C-4841-A35D4553DE8F}"/>
              </a:ext>
            </a:extLst>
          </p:cNvPr>
          <p:cNvSpPr>
            <a:spLocks noGrp="1"/>
          </p:cNvSpPr>
          <p:nvPr>
            <p:ph type="pic" sz="quarter" idx="42" hasCustomPrompt="1"/>
          </p:nvPr>
        </p:nvSpPr>
        <p:spPr>
          <a:xfrm>
            <a:off x="1612397" y="23008651"/>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2" name="Text Placeholder 12">
            <a:extLst>
              <a:ext uri="{FF2B5EF4-FFF2-40B4-BE49-F238E27FC236}">
                <a16:creationId xmlns:a16="http://schemas.microsoft.com/office/drawing/2014/main" id="{89D2DCFF-9B77-A5F4-A6C5-5162AD44D22F}"/>
              </a:ext>
            </a:extLst>
          </p:cNvPr>
          <p:cNvSpPr>
            <a:spLocks noGrp="1"/>
          </p:cNvSpPr>
          <p:nvPr>
            <p:ph type="body" sz="quarter" idx="43" hasCustomPrompt="1"/>
          </p:nvPr>
        </p:nvSpPr>
        <p:spPr>
          <a:xfrm>
            <a:off x="17068706" y="24626252"/>
            <a:ext cx="13688690" cy="6012128"/>
          </a:xfrm>
        </p:spPr>
        <p:txBody>
          <a:bodyPr/>
          <a:lstStyle>
            <a:lvl1pPr marL="457200" indent="-457200" algn="l" rtl="0">
              <a:spcBef>
                <a:spcPts val="1200"/>
              </a:spcBef>
              <a:spcAft>
                <a:spcPts val="1200"/>
              </a:spcAft>
              <a:buFontTx/>
              <a:buBlip>
                <a:blip r:embed="rId4"/>
              </a:buBlip>
              <a:defRPr lang="en-US" sz="2800" b="0" kern="1200" dirty="0" smtClean="0">
                <a:solidFill>
                  <a:schemeClr val="tx1"/>
                </a:solidFill>
                <a:latin typeface="+mn-lt"/>
                <a:ea typeface="+mn-ea"/>
                <a:cs typeface="+mn-cs"/>
              </a:defRPr>
            </a:lvl1pPr>
          </a:lstStyle>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p:txBody>
      </p:sp>
      <p:sp>
        <p:nvSpPr>
          <p:cNvPr id="43" name="Text Placeholder 12">
            <a:extLst>
              <a:ext uri="{FF2B5EF4-FFF2-40B4-BE49-F238E27FC236}">
                <a16:creationId xmlns:a16="http://schemas.microsoft.com/office/drawing/2014/main" id="{09650265-285E-1D7E-8339-D1E2AE6CB3A9}"/>
              </a:ext>
            </a:extLst>
          </p:cNvPr>
          <p:cNvSpPr>
            <a:spLocks noGrp="1"/>
          </p:cNvSpPr>
          <p:nvPr>
            <p:ph type="body" sz="quarter" idx="44" hasCustomPrompt="1"/>
          </p:nvPr>
        </p:nvSpPr>
        <p:spPr>
          <a:xfrm>
            <a:off x="1641892" y="24626251"/>
            <a:ext cx="13991397" cy="599638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2831994"/>
            <a:ext cx="12041905"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2525326"/>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2" y="34089140"/>
            <a:ext cx="13723613" cy="7700668"/>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sp>
        <p:nvSpPr>
          <p:cNvPr id="49" name="Picture Placeholder 48">
            <a:extLst>
              <a:ext uri="{FF2B5EF4-FFF2-40B4-BE49-F238E27FC236}">
                <a16:creationId xmlns:a16="http://schemas.microsoft.com/office/drawing/2014/main" id="{7C72EA91-F9F6-8826-6073-38C2B53584AA}"/>
              </a:ext>
            </a:extLst>
          </p:cNvPr>
          <p:cNvSpPr>
            <a:spLocks noGrp="1"/>
          </p:cNvSpPr>
          <p:nvPr>
            <p:ph type="pic" sz="quarter" idx="48"/>
          </p:nvPr>
        </p:nvSpPr>
        <p:spPr>
          <a:xfrm>
            <a:off x="20110284" y="35833995"/>
            <a:ext cx="8386369" cy="8385467"/>
          </a:xfrm>
          <a:prstGeom prst="ellipse">
            <a:avLst/>
          </a:prstGeom>
          <a:solidFill>
            <a:schemeClr val="accent4"/>
          </a:solidFill>
          <a:ln>
            <a:solidFill>
              <a:schemeClr val="accent1"/>
            </a:solidFill>
          </a:ln>
        </p:spPr>
        <p:txBody>
          <a:bodyPr/>
          <a:lstStyle/>
          <a:p>
            <a:endParaRPr lang="he-IL"/>
          </a:p>
        </p:txBody>
      </p:sp>
      <p:sp>
        <p:nvSpPr>
          <p:cNvPr id="53" name="Picture Placeholder 5">
            <a:extLst>
              <a:ext uri="{FF2B5EF4-FFF2-40B4-BE49-F238E27FC236}">
                <a16:creationId xmlns:a16="http://schemas.microsoft.com/office/drawing/2014/main" id="{95F4D62D-40C8-721A-4E90-366A00E660E1}"/>
              </a:ext>
            </a:extLst>
          </p:cNvPr>
          <p:cNvSpPr>
            <a:spLocks noGrp="1"/>
          </p:cNvSpPr>
          <p:nvPr>
            <p:ph type="pic" sz="quarter" idx="49" hasCustomPrompt="1"/>
          </p:nvPr>
        </p:nvSpPr>
        <p:spPr>
          <a:xfrm>
            <a:off x="17077847"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a:t>הכנס תמונה לכאן</a:t>
            </a:r>
            <a:endParaRPr lang="en-US" dirty="0"/>
          </a:p>
        </p:txBody>
      </p:sp>
      <p:sp>
        <p:nvSpPr>
          <p:cNvPr id="54" name="Picture Placeholder 5">
            <a:extLst>
              <a:ext uri="{FF2B5EF4-FFF2-40B4-BE49-F238E27FC236}">
                <a16:creationId xmlns:a16="http://schemas.microsoft.com/office/drawing/2014/main" id="{7DA27703-441A-5DF6-6193-3E70AB850A8C}"/>
              </a:ext>
            </a:extLst>
          </p:cNvPr>
          <p:cNvSpPr>
            <a:spLocks noGrp="1"/>
          </p:cNvSpPr>
          <p:nvPr>
            <p:ph type="pic" sz="quarter" idx="50" hasCustomPrompt="1"/>
          </p:nvPr>
        </p:nvSpPr>
        <p:spPr>
          <a:xfrm>
            <a:off x="21862956"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55" name="Text Placeholder 11">
            <a:extLst>
              <a:ext uri="{FF2B5EF4-FFF2-40B4-BE49-F238E27FC236}">
                <a16:creationId xmlns:a16="http://schemas.microsoft.com/office/drawing/2014/main" id="{02CB03F5-B7D7-5961-3170-C7D6B443588B}"/>
              </a:ext>
            </a:extLst>
          </p:cNvPr>
          <p:cNvSpPr>
            <a:spLocks noGrp="1"/>
          </p:cNvSpPr>
          <p:nvPr>
            <p:ph type="body" sz="quarter" idx="51" hasCustomPrompt="1"/>
          </p:nvPr>
        </p:nvSpPr>
        <p:spPr>
          <a:xfrm>
            <a:off x="18306737" y="18520907"/>
            <a:ext cx="1580633" cy="1580633"/>
          </a:xfrm>
          <a:prstGeom prst="ellipse">
            <a:avLst/>
          </a:prstGeom>
          <a:solidFill>
            <a:schemeClr val="bg2"/>
          </a:solidFill>
        </p:spPr>
        <p:txBody>
          <a:bodyPr anchor="ctr" anchorCtr="0"/>
          <a:lstStyle>
            <a:lvl1pPr algn="ctr">
              <a:defRPr lang="he-IL" sz="2800" b="1" kern="1200" dirty="0">
                <a:solidFill>
                  <a:schemeClr val="tx1"/>
                </a:solidFill>
                <a:latin typeface="+mn-lt"/>
                <a:ea typeface="+mn-ea"/>
                <a:cs typeface="+mn-cs"/>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marL="0" lvl="0" indent="0" algn="ctr" defTabSz="2429927" rtl="1" eaLnBrk="1" latinLnBrk="0" hangingPunct="1">
              <a:lnSpc>
                <a:spcPct val="90000"/>
              </a:lnSpc>
              <a:spcBef>
                <a:spcPts val="0"/>
              </a:spcBef>
              <a:spcAft>
                <a:spcPts val="600"/>
              </a:spcAft>
              <a:buFont typeface="Arial"/>
              <a:buNone/>
            </a:pPr>
            <a:r>
              <a:rPr lang="en-US" dirty="0"/>
              <a:t>Concept</a:t>
            </a:r>
          </a:p>
          <a:p>
            <a:pPr marL="0" lvl="0" indent="0" algn="ctr" defTabSz="2429927" rtl="1" eaLnBrk="1" latinLnBrk="0" hangingPunct="1">
              <a:lnSpc>
                <a:spcPct val="90000"/>
              </a:lnSpc>
              <a:spcBef>
                <a:spcPts val="0"/>
              </a:spcBef>
              <a:spcAft>
                <a:spcPts val="600"/>
              </a:spcAft>
              <a:buFont typeface="Arial"/>
              <a:buNone/>
            </a:pPr>
            <a:r>
              <a:rPr lang="en-US" dirty="0"/>
              <a:t>title</a:t>
            </a:r>
            <a:endParaRPr lang="he-IL" dirty="0"/>
          </a:p>
        </p:txBody>
      </p:sp>
      <p:sp>
        <p:nvSpPr>
          <p:cNvPr id="56" name="Text Placeholder 11">
            <a:extLst>
              <a:ext uri="{FF2B5EF4-FFF2-40B4-BE49-F238E27FC236}">
                <a16:creationId xmlns:a16="http://schemas.microsoft.com/office/drawing/2014/main" id="{9F6D743F-1276-C7D8-50DD-74525D7F7CD0}"/>
              </a:ext>
            </a:extLst>
          </p:cNvPr>
          <p:cNvSpPr>
            <a:spLocks noGrp="1"/>
          </p:cNvSpPr>
          <p:nvPr>
            <p:ph type="body" sz="quarter" idx="52" hasCustomPrompt="1"/>
          </p:nvPr>
        </p:nvSpPr>
        <p:spPr>
          <a:xfrm>
            <a:off x="23091847" y="18520908"/>
            <a:ext cx="1580633" cy="1580633"/>
          </a:xfrm>
          <a:prstGeom prst="ellipse">
            <a:avLst/>
          </a:prstGeom>
          <a:solidFill>
            <a:schemeClr val="bg2"/>
          </a:solidFill>
        </p:spPr>
        <p:txBody>
          <a:bodyPr anchor="ctr" anchorCtr="0"/>
          <a:lstStyle>
            <a:lvl1pPr algn="ctr">
              <a:spcBef>
                <a:spcPts val="0"/>
              </a:spcBef>
              <a:spcAft>
                <a:spcPts val="600"/>
              </a:spcAft>
              <a:defRPr sz="28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Concept</a:t>
            </a:r>
          </a:p>
          <a:p>
            <a:pPr lvl="0"/>
            <a:r>
              <a:rPr lang="en-US" dirty="0"/>
              <a:t>title</a:t>
            </a:r>
            <a:endParaRPr lang="he-IL" dirty="0"/>
          </a:p>
        </p:txBody>
      </p:sp>
      <p:sp>
        <p:nvSpPr>
          <p:cNvPr id="58" name="Picture Placeholder 5">
            <a:extLst>
              <a:ext uri="{FF2B5EF4-FFF2-40B4-BE49-F238E27FC236}">
                <a16:creationId xmlns:a16="http://schemas.microsoft.com/office/drawing/2014/main" id="{9CE7B913-E03D-1388-CF46-022856E3ACCC}"/>
              </a:ext>
            </a:extLst>
          </p:cNvPr>
          <p:cNvSpPr>
            <a:spLocks noGrp="1"/>
          </p:cNvSpPr>
          <p:nvPr>
            <p:ph type="pic" sz="quarter" idx="53" hasCustomPrompt="1"/>
          </p:nvPr>
        </p:nvSpPr>
        <p:spPr>
          <a:xfrm>
            <a:off x="26663556" y="17292017"/>
            <a:ext cx="4038414" cy="4038414"/>
          </a:xfrm>
          <a:prstGeom prst="ellipse">
            <a:avLst/>
          </a:prstGeom>
          <a:solidFill>
            <a:schemeClr val="accent1"/>
          </a:solidFill>
          <a:ln w="263525" cap="flat" cmpd="thinThick">
            <a:solidFill>
              <a:schemeClr val="accent5"/>
            </a:solidFill>
            <a:round/>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59" name="Text Placeholder 11">
            <a:extLst>
              <a:ext uri="{FF2B5EF4-FFF2-40B4-BE49-F238E27FC236}">
                <a16:creationId xmlns:a16="http://schemas.microsoft.com/office/drawing/2014/main" id="{78A75D4B-E8F2-1B32-EF0F-7685A2DB9891}"/>
              </a:ext>
            </a:extLst>
          </p:cNvPr>
          <p:cNvSpPr>
            <a:spLocks noGrp="1"/>
          </p:cNvSpPr>
          <p:nvPr>
            <p:ph type="body" sz="quarter" idx="54" hasCustomPrompt="1"/>
          </p:nvPr>
        </p:nvSpPr>
        <p:spPr>
          <a:xfrm>
            <a:off x="27892447" y="18520908"/>
            <a:ext cx="1580633" cy="1580633"/>
          </a:xfrm>
          <a:prstGeom prst="ellipse">
            <a:avLst/>
          </a:prstGeom>
          <a:solidFill>
            <a:schemeClr val="bg2"/>
          </a:solidFill>
        </p:spPr>
        <p:txBody>
          <a:bodyPr anchor="ctr" anchorCtr="0"/>
          <a:lstStyle>
            <a:lvl1pPr algn="ctr">
              <a:spcBef>
                <a:spcPts val="0"/>
              </a:spcBef>
              <a:spcAft>
                <a:spcPts val="600"/>
              </a:spcAft>
              <a:defRPr sz="28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Concept</a:t>
            </a:r>
          </a:p>
          <a:p>
            <a:pPr lvl="0"/>
            <a:r>
              <a:rPr lang="en-US" dirty="0"/>
              <a:t>title</a:t>
            </a:r>
            <a:endParaRPr lang="he-IL" dirty="0"/>
          </a:p>
        </p:txBody>
      </p:sp>
      <p:cxnSp>
        <p:nvCxnSpPr>
          <p:cNvPr id="6" name="Straight Connector 5">
            <a:extLst>
              <a:ext uri="{FF2B5EF4-FFF2-40B4-BE49-F238E27FC236}">
                <a16:creationId xmlns:a16="http://schemas.microsoft.com/office/drawing/2014/main" id="{E4C3EEAE-A604-84AF-E56E-4E7D09F18267}"/>
              </a:ext>
            </a:extLst>
          </p:cNvPr>
          <p:cNvCxnSpPr/>
          <p:nvPr userDrawn="1"/>
        </p:nvCxnSpPr>
        <p:spPr>
          <a:xfrm>
            <a:off x="0" y="22447045"/>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B084A1C-1193-F6DB-CAFB-509A9B4C8D8C}"/>
              </a:ext>
            </a:extLst>
          </p:cNvPr>
          <p:cNvCxnSpPr>
            <a:cxnSpLocks/>
          </p:cNvCxnSpPr>
          <p:nvPr userDrawn="1"/>
        </p:nvCxnSpPr>
        <p:spPr>
          <a:xfrm>
            <a:off x="0" y="8796224"/>
            <a:ext cx="15633289"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AE96A99-9F95-C671-167C-D545E8B091EB}"/>
              </a:ext>
            </a:extLst>
          </p:cNvPr>
          <p:cNvCxnSpPr/>
          <p:nvPr userDrawn="1"/>
        </p:nvCxnSpPr>
        <p:spPr>
          <a:xfrm>
            <a:off x="0" y="31933945"/>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148470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8_Title Slide">
    <p:bg>
      <p:bgPr>
        <a:solidFill>
          <a:schemeClr val="tx2"/>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787979D1-FC7B-D231-1275-963828A1E8ED}"/>
              </a:ext>
            </a:extLst>
          </p:cNvPr>
          <p:cNvSpPr/>
          <p:nvPr userDrawn="1"/>
        </p:nvSpPr>
        <p:spPr>
          <a:xfrm flipV="1">
            <a:off x="0" y="42293591"/>
            <a:ext cx="32623432" cy="927101"/>
          </a:xfrm>
          <a:prstGeom prst="rect">
            <a:avLst/>
          </a:prstGeom>
          <a:solidFill>
            <a:schemeClr val="bg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pic>
        <p:nvPicPr>
          <p:cNvPr id="60" name="Picture 59" descr="A black and white logo&#10;&#10;Description automatically generated with low confidence">
            <a:extLst>
              <a:ext uri="{FF2B5EF4-FFF2-40B4-BE49-F238E27FC236}">
                <a16:creationId xmlns:a16="http://schemas.microsoft.com/office/drawing/2014/main" id="{2A699AB0-A24D-0580-F307-612BA63AA614}"/>
              </a:ext>
            </a:extLst>
          </p:cNvPr>
          <p:cNvPicPr>
            <a:picLocks noChangeAspect="1"/>
          </p:cNvPicPr>
          <p:nvPr userDrawn="1"/>
        </p:nvPicPr>
        <p:blipFill rotWithShape="1">
          <a:blip r:embed="rId2"/>
          <a:srcRect l="-121" r="-1" b="26222"/>
          <a:stretch/>
        </p:blipFill>
        <p:spPr>
          <a:xfrm flipH="1">
            <a:off x="17465978" y="33113636"/>
            <a:ext cx="13688690" cy="10087002"/>
          </a:xfrm>
          <a:prstGeom prst="rect">
            <a:avLst/>
          </a:prstGeom>
        </p:spPr>
      </p:pic>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bg1"/>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9" name="Picture Placeholder 4">
            <a:extLst>
              <a:ext uri="{FF2B5EF4-FFF2-40B4-BE49-F238E27FC236}">
                <a16:creationId xmlns:a16="http://schemas.microsoft.com/office/drawing/2014/main" id="{8FD67D12-6F2E-CECC-36AB-2F9F62CD32C2}"/>
              </a:ext>
            </a:extLst>
          </p:cNvPr>
          <p:cNvSpPr>
            <a:spLocks noGrp="1"/>
          </p:cNvSpPr>
          <p:nvPr>
            <p:ph type="pic" sz="quarter" idx="12" hasCustomPrompt="1"/>
          </p:nvPr>
        </p:nvSpPr>
        <p:spPr>
          <a:xfrm>
            <a:off x="24742495" y="1410830"/>
            <a:ext cx="5970587" cy="1559672"/>
          </a:xfrm>
        </p:spPr>
        <p:txBody>
          <a:bodyPr anchor="ctr" anchorCtr="0"/>
          <a:lstStyle>
            <a:lvl1pPr algn="ctr">
              <a:defRPr>
                <a:solidFill>
                  <a:schemeClr val="bg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bg2"/>
                </a:solidFill>
              </a:defRPr>
            </a:lvl1pPr>
          </a:lstStyle>
          <a:p>
            <a:r>
              <a:rPr lang="en-US" dirty="0"/>
              <a:t>Place Bar Ilan logo</a:t>
            </a:r>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17677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3453637"/>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1332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a:off x="0" y="8796223"/>
            <a:ext cx="32623432" cy="45719"/>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0463494"/>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0463494"/>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1767712"/>
            <a:ext cx="13991397" cy="46882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38" name="Text Placeholder 23">
            <a:extLst>
              <a:ext uri="{FF2B5EF4-FFF2-40B4-BE49-F238E27FC236}">
                <a16:creationId xmlns:a16="http://schemas.microsoft.com/office/drawing/2014/main" id="{DDE44569-C9F7-0160-B187-694D404D6B38}"/>
              </a:ext>
            </a:extLst>
          </p:cNvPr>
          <p:cNvSpPr>
            <a:spLocks noGrp="1"/>
          </p:cNvSpPr>
          <p:nvPr>
            <p:ph type="body" sz="quarter" idx="39" hasCustomPrompt="1"/>
          </p:nvPr>
        </p:nvSpPr>
        <p:spPr>
          <a:xfrm>
            <a:off x="18671458" y="23935748"/>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39" name="Picture Placeholder 25">
            <a:extLst>
              <a:ext uri="{FF2B5EF4-FFF2-40B4-BE49-F238E27FC236}">
                <a16:creationId xmlns:a16="http://schemas.microsoft.com/office/drawing/2014/main" id="{BA17CA3B-1FFB-1B9B-44BB-3DC02018A144}"/>
              </a:ext>
            </a:extLst>
          </p:cNvPr>
          <p:cNvSpPr>
            <a:spLocks noGrp="1"/>
          </p:cNvSpPr>
          <p:nvPr>
            <p:ph type="pic" sz="quarter" idx="40" hasCustomPrompt="1"/>
          </p:nvPr>
        </p:nvSpPr>
        <p:spPr>
          <a:xfrm>
            <a:off x="17068706" y="23629080"/>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0" name="Text Placeholder 23">
            <a:extLst>
              <a:ext uri="{FF2B5EF4-FFF2-40B4-BE49-F238E27FC236}">
                <a16:creationId xmlns:a16="http://schemas.microsoft.com/office/drawing/2014/main" id="{3E899620-19DA-20BC-36C8-6F7A3AF51497}"/>
              </a:ext>
            </a:extLst>
          </p:cNvPr>
          <p:cNvSpPr>
            <a:spLocks noGrp="1"/>
          </p:cNvSpPr>
          <p:nvPr>
            <p:ph type="body" sz="quarter" idx="41" hasCustomPrompt="1"/>
          </p:nvPr>
        </p:nvSpPr>
        <p:spPr>
          <a:xfrm>
            <a:off x="3215149" y="23935748"/>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Method</a:t>
            </a:r>
          </a:p>
        </p:txBody>
      </p:sp>
      <p:sp>
        <p:nvSpPr>
          <p:cNvPr id="41" name="Picture Placeholder 25">
            <a:extLst>
              <a:ext uri="{FF2B5EF4-FFF2-40B4-BE49-F238E27FC236}">
                <a16:creationId xmlns:a16="http://schemas.microsoft.com/office/drawing/2014/main" id="{1DFA4524-622F-615C-4841-A35D4553DE8F}"/>
              </a:ext>
            </a:extLst>
          </p:cNvPr>
          <p:cNvSpPr>
            <a:spLocks noGrp="1"/>
          </p:cNvSpPr>
          <p:nvPr>
            <p:ph type="pic" sz="quarter" idx="42" hasCustomPrompt="1"/>
          </p:nvPr>
        </p:nvSpPr>
        <p:spPr>
          <a:xfrm>
            <a:off x="1612397" y="23629080"/>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2" name="Text Placeholder 12">
            <a:extLst>
              <a:ext uri="{FF2B5EF4-FFF2-40B4-BE49-F238E27FC236}">
                <a16:creationId xmlns:a16="http://schemas.microsoft.com/office/drawing/2014/main" id="{89D2DCFF-9B77-A5F4-A6C5-5162AD44D22F}"/>
              </a:ext>
            </a:extLst>
          </p:cNvPr>
          <p:cNvSpPr>
            <a:spLocks noGrp="1"/>
          </p:cNvSpPr>
          <p:nvPr>
            <p:ph type="body" sz="quarter" idx="43" hasCustomPrompt="1"/>
          </p:nvPr>
        </p:nvSpPr>
        <p:spPr>
          <a:xfrm>
            <a:off x="17068706" y="25246681"/>
            <a:ext cx="13688690" cy="6012128"/>
          </a:xfrm>
        </p:spPr>
        <p:txBody>
          <a:bodyPr/>
          <a:lstStyle>
            <a:lvl1pPr marL="457200" indent="-457200" algn="l" rtl="0">
              <a:spcBef>
                <a:spcPts val="1200"/>
              </a:spcBef>
              <a:spcAft>
                <a:spcPts val="1200"/>
              </a:spcAft>
              <a:buFontTx/>
              <a:buBlip>
                <a:blip r:embed="rId4"/>
              </a:buBlip>
              <a:defRPr lang="en-US" sz="2800" b="0" kern="1200" dirty="0" smtClean="0">
                <a:solidFill>
                  <a:schemeClr val="bg1"/>
                </a:solidFill>
                <a:latin typeface="+mn-lt"/>
                <a:ea typeface="+mn-ea"/>
                <a:cs typeface="+mn-cs"/>
              </a:defRPr>
            </a:lvl1pPr>
          </a:lstStyle>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p:txBody>
      </p:sp>
      <p:sp>
        <p:nvSpPr>
          <p:cNvPr id="43" name="Text Placeholder 12">
            <a:extLst>
              <a:ext uri="{FF2B5EF4-FFF2-40B4-BE49-F238E27FC236}">
                <a16:creationId xmlns:a16="http://schemas.microsoft.com/office/drawing/2014/main" id="{09650265-285E-1D7E-8339-D1E2AE6CB3A9}"/>
              </a:ext>
            </a:extLst>
          </p:cNvPr>
          <p:cNvSpPr>
            <a:spLocks noGrp="1"/>
          </p:cNvSpPr>
          <p:nvPr>
            <p:ph type="body" sz="quarter" idx="44" hasCustomPrompt="1"/>
          </p:nvPr>
        </p:nvSpPr>
        <p:spPr>
          <a:xfrm>
            <a:off x="1641892" y="25246680"/>
            <a:ext cx="13991397" cy="599638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2737144"/>
            <a:ext cx="12418551"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2430476"/>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2" y="34089140"/>
            <a:ext cx="13991808" cy="7700668"/>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sp>
        <p:nvSpPr>
          <p:cNvPr id="49" name="Picture Placeholder 48">
            <a:extLst>
              <a:ext uri="{FF2B5EF4-FFF2-40B4-BE49-F238E27FC236}">
                <a16:creationId xmlns:a16="http://schemas.microsoft.com/office/drawing/2014/main" id="{7C72EA91-F9F6-8826-6073-38C2B53584AA}"/>
              </a:ext>
            </a:extLst>
          </p:cNvPr>
          <p:cNvSpPr>
            <a:spLocks noGrp="1"/>
          </p:cNvSpPr>
          <p:nvPr>
            <p:ph type="pic" sz="quarter" idx="48"/>
          </p:nvPr>
        </p:nvSpPr>
        <p:spPr>
          <a:xfrm>
            <a:off x="20110284" y="35833995"/>
            <a:ext cx="8386369" cy="8385467"/>
          </a:xfrm>
          <a:prstGeom prst="ellipse">
            <a:avLst/>
          </a:prstGeom>
          <a:solidFill>
            <a:schemeClr val="accent4"/>
          </a:solidFill>
          <a:ln>
            <a:solidFill>
              <a:schemeClr val="accent1"/>
            </a:solidFill>
          </a:ln>
        </p:spPr>
        <p:txBody>
          <a:bodyPr/>
          <a:lstStyle/>
          <a:p>
            <a:endParaRPr lang="he-IL"/>
          </a:p>
        </p:txBody>
      </p:sp>
      <p:pic>
        <p:nvPicPr>
          <p:cNvPr id="4" name="Picture 3">
            <a:extLst>
              <a:ext uri="{FF2B5EF4-FFF2-40B4-BE49-F238E27FC236}">
                <a16:creationId xmlns:a16="http://schemas.microsoft.com/office/drawing/2014/main" id="{E361A8AA-CE32-770E-B5E9-609C2DFD89B8}"/>
              </a:ext>
            </a:extLst>
          </p:cNvPr>
          <p:cNvPicPr>
            <a:picLocks noChangeAspect="1"/>
          </p:cNvPicPr>
          <p:nvPr userDrawn="1"/>
        </p:nvPicPr>
        <p:blipFill rotWithShape="1">
          <a:blip r:embed="rId5"/>
          <a:srcRect t="12199" b="17345"/>
          <a:stretch/>
        </p:blipFill>
        <p:spPr>
          <a:xfrm>
            <a:off x="21082874" y="17280327"/>
            <a:ext cx="5469275" cy="5189112"/>
          </a:xfrm>
          <a:prstGeom prst="rect">
            <a:avLst/>
          </a:prstGeom>
        </p:spPr>
      </p:pic>
      <p:sp>
        <p:nvSpPr>
          <p:cNvPr id="6" name="Text Placeholder 31">
            <a:extLst>
              <a:ext uri="{FF2B5EF4-FFF2-40B4-BE49-F238E27FC236}">
                <a16:creationId xmlns:a16="http://schemas.microsoft.com/office/drawing/2014/main" id="{4B5A0C0D-613C-386C-4EAF-F3F582FDEA62}"/>
              </a:ext>
            </a:extLst>
          </p:cNvPr>
          <p:cNvSpPr>
            <a:spLocks noGrp="1"/>
          </p:cNvSpPr>
          <p:nvPr>
            <p:ph type="body" sz="quarter" idx="49" hasCustomPrompt="1"/>
          </p:nvPr>
        </p:nvSpPr>
        <p:spPr>
          <a:xfrm>
            <a:off x="17488172" y="17580669"/>
            <a:ext cx="3936796" cy="1307461"/>
          </a:xfrm>
          <a:prstGeom prst="roundRect">
            <a:avLst>
              <a:gd name="adj" fmla="val 50000"/>
            </a:avLst>
          </a:prstGeom>
          <a:solidFill>
            <a:schemeClr val="accent4"/>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8" name="Content Placeholder 15">
            <a:extLst>
              <a:ext uri="{FF2B5EF4-FFF2-40B4-BE49-F238E27FC236}">
                <a16:creationId xmlns:a16="http://schemas.microsoft.com/office/drawing/2014/main" id="{E3F3760B-2418-6144-15A5-3D3D346B9A4A}"/>
              </a:ext>
            </a:extLst>
          </p:cNvPr>
          <p:cNvSpPr>
            <a:spLocks noGrp="1"/>
          </p:cNvSpPr>
          <p:nvPr>
            <p:ph sz="quarter" idx="50" hasCustomPrompt="1"/>
          </p:nvPr>
        </p:nvSpPr>
        <p:spPr>
          <a:xfrm>
            <a:off x="17622773" y="17752929"/>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11" name="Text Placeholder 31">
            <a:extLst>
              <a:ext uri="{FF2B5EF4-FFF2-40B4-BE49-F238E27FC236}">
                <a16:creationId xmlns:a16="http://schemas.microsoft.com/office/drawing/2014/main" id="{9D7149DC-BEB5-425B-A3D2-B70D97E37ADE}"/>
              </a:ext>
            </a:extLst>
          </p:cNvPr>
          <p:cNvSpPr>
            <a:spLocks noGrp="1"/>
          </p:cNvSpPr>
          <p:nvPr>
            <p:ph type="body" sz="quarter" idx="51" hasCustomPrompt="1"/>
          </p:nvPr>
        </p:nvSpPr>
        <p:spPr>
          <a:xfrm>
            <a:off x="16983220" y="19307520"/>
            <a:ext cx="3936796" cy="1307461"/>
          </a:xfrm>
          <a:prstGeom prst="roundRect">
            <a:avLst>
              <a:gd name="adj" fmla="val 50000"/>
            </a:avLst>
          </a:prstGeom>
          <a:solidFill>
            <a:schemeClr val="accent6">
              <a:lumMod val="75000"/>
            </a:schemeClr>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12" name="Content Placeholder 15">
            <a:extLst>
              <a:ext uri="{FF2B5EF4-FFF2-40B4-BE49-F238E27FC236}">
                <a16:creationId xmlns:a16="http://schemas.microsoft.com/office/drawing/2014/main" id="{9C701F96-29C2-2BB1-E887-D263F4BC754B}"/>
              </a:ext>
            </a:extLst>
          </p:cNvPr>
          <p:cNvSpPr>
            <a:spLocks noGrp="1"/>
          </p:cNvSpPr>
          <p:nvPr>
            <p:ph sz="quarter" idx="52" hasCustomPrompt="1"/>
          </p:nvPr>
        </p:nvSpPr>
        <p:spPr>
          <a:xfrm>
            <a:off x="17117821" y="19479780"/>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13" name="Text Placeholder 31">
            <a:extLst>
              <a:ext uri="{FF2B5EF4-FFF2-40B4-BE49-F238E27FC236}">
                <a16:creationId xmlns:a16="http://schemas.microsoft.com/office/drawing/2014/main" id="{171D74B4-31BC-0016-6BD3-86DADB4CC72E}"/>
              </a:ext>
            </a:extLst>
          </p:cNvPr>
          <p:cNvSpPr>
            <a:spLocks noGrp="1"/>
          </p:cNvSpPr>
          <p:nvPr>
            <p:ph type="body" sz="quarter" idx="53" hasCustomPrompt="1"/>
          </p:nvPr>
        </p:nvSpPr>
        <p:spPr>
          <a:xfrm>
            <a:off x="17465369" y="21011846"/>
            <a:ext cx="3936796" cy="1307461"/>
          </a:xfrm>
          <a:prstGeom prst="roundRect">
            <a:avLst>
              <a:gd name="adj" fmla="val 50000"/>
            </a:avLst>
          </a:prstGeom>
          <a:solidFill>
            <a:schemeClr val="accent1"/>
          </a:solidFill>
          <a:ln>
            <a:noFill/>
          </a:ln>
        </p:spPr>
        <p:txBody>
          <a:bodyPr spcFirstLastPara="1" wrap="square" lIns="972000" tIns="91425" rIns="91425" bIns="91425" anchor="ctr" anchorCtr="0">
            <a:noAutofit/>
          </a:bodyPr>
          <a:lstStyle>
            <a:lvl1pPr>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14" name="Content Placeholder 15">
            <a:extLst>
              <a:ext uri="{FF2B5EF4-FFF2-40B4-BE49-F238E27FC236}">
                <a16:creationId xmlns:a16="http://schemas.microsoft.com/office/drawing/2014/main" id="{42361993-7B7A-4EF7-B488-8FF994FBD835}"/>
              </a:ext>
            </a:extLst>
          </p:cNvPr>
          <p:cNvSpPr>
            <a:spLocks noGrp="1"/>
          </p:cNvSpPr>
          <p:nvPr>
            <p:ph sz="quarter" idx="54" hasCustomPrompt="1"/>
          </p:nvPr>
        </p:nvSpPr>
        <p:spPr>
          <a:xfrm>
            <a:off x="17599970" y="21184106"/>
            <a:ext cx="962940" cy="962940"/>
          </a:xfrm>
          <a:prstGeom prst="ellipse">
            <a:avLst/>
          </a:prstGeom>
          <a:ln w="34925">
            <a:solidFill>
              <a:schemeClr val="accent5">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0" name="Text Placeholder 31">
            <a:extLst>
              <a:ext uri="{FF2B5EF4-FFF2-40B4-BE49-F238E27FC236}">
                <a16:creationId xmlns:a16="http://schemas.microsoft.com/office/drawing/2014/main" id="{8F534CEE-1064-ED12-7C56-77EF3E686006}"/>
              </a:ext>
            </a:extLst>
          </p:cNvPr>
          <p:cNvSpPr>
            <a:spLocks noGrp="1"/>
          </p:cNvSpPr>
          <p:nvPr>
            <p:ph type="body" sz="quarter" idx="55" hasCustomPrompt="1"/>
          </p:nvPr>
        </p:nvSpPr>
        <p:spPr>
          <a:xfrm>
            <a:off x="26771105" y="19307520"/>
            <a:ext cx="3936796" cy="1307461"/>
          </a:xfrm>
          <a:prstGeom prst="roundRect">
            <a:avLst>
              <a:gd name="adj" fmla="val 50000"/>
            </a:avLst>
          </a:prstGeom>
          <a:solidFill>
            <a:schemeClr val="accent4"/>
          </a:solidFill>
          <a:ln>
            <a:noFill/>
          </a:ln>
        </p:spPr>
        <p:txBody>
          <a:bodyPr spcFirstLastPara="1" wrap="square" lIns="0" tIns="91425" rIns="972000" bIns="91425" anchor="ctr" anchorCtr="0">
            <a:noAutofit/>
          </a:bodyPr>
          <a:lstStyle>
            <a:lvl1pPr algn="l">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21" name="Content Placeholder 15">
            <a:extLst>
              <a:ext uri="{FF2B5EF4-FFF2-40B4-BE49-F238E27FC236}">
                <a16:creationId xmlns:a16="http://schemas.microsoft.com/office/drawing/2014/main" id="{473DF0CE-D70B-A1CD-DD9D-1F2CD6674B7D}"/>
              </a:ext>
            </a:extLst>
          </p:cNvPr>
          <p:cNvSpPr>
            <a:spLocks noGrp="1"/>
          </p:cNvSpPr>
          <p:nvPr>
            <p:ph sz="quarter" idx="56" hasCustomPrompt="1"/>
          </p:nvPr>
        </p:nvSpPr>
        <p:spPr>
          <a:xfrm>
            <a:off x="29572695" y="19479780"/>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2" name="Text Placeholder 31">
            <a:extLst>
              <a:ext uri="{FF2B5EF4-FFF2-40B4-BE49-F238E27FC236}">
                <a16:creationId xmlns:a16="http://schemas.microsoft.com/office/drawing/2014/main" id="{9D8369F0-5E47-B2BF-B1F7-407BF5498669}"/>
              </a:ext>
            </a:extLst>
          </p:cNvPr>
          <p:cNvSpPr>
            <a:spLocks noGrp="1"/>
          </p:cNvSpPr>
          <p:nvPr>
            <p:ph type="body" sz="quarter" idx="57" hasCustomPrompt="1"/>
          </p:nvPr>
        </p:nvSpPr>
        <p:spPr>
          <a:xfrm>
            <a:off x="26117036" y="17580669"/>
            <a:ext cx="3936796" cy="1307461"/>
          </a:xfrm>
          <a:prstGeom prst="roundRect">
            <a:avLst>
              <a:gd name="adj" fmla="val 50000"/>
            </a:avLst>
          </a:prstGeom>
          <a:solidFill>
            <a:schemeClr val="accent1"/>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23" name="Content Placeholder 15">
            <a:extLst>
              <a:ext uri="{FF2B5EF4-FFF2-40B4-BE49-F238E27FC236}">
                <a16:creationId xmlns:a16="http://schemas.microsoft.com/office/drawing/2014/main" id="{8A566DB3-6006-6050-8977-9A2A12F6CDA6}"/>
              </a:ext>
            </a:extLst>
          </p:cNvPr>
          <p:cNvSpPr>
            <a:spLocks noGrp="1"/>
          </p:cNvSpPr>
          <p:nvPr>
            <p:ph sz="quarter" idx="58" hasCustomPrompt="1"/>
          </p:nvPr>
        </p:nvSpPr>
        <p:spPr>
          <a:xfrm>
            <a:off x="28918626" y="17752929"/>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25" name="Text Placeholder 31">
            <a:extLst>
              <a:ext uri="{FF2B5EF4-FFF2-40B4-BE49-F238E27FC236}">
                <a16:creationId xmlns:a16="http://schemas.microsoft.com/office/drawing/2014/main" id="{A73E90D7-2B91-A982-BF44-8879CEBDFFDB}"/>
              </a:ext>
            </a:extLst>
          </p:cNvPr>
          <p:cNvSpPr>
            <a:spLocks noGrp="1"/>
          </p:cNvSpPr>
          <p:nvPr>
            <p:ph type="body" sz="quarter" idx="59" hasCustomPrompt="1"/>
          </p:nvPr>
        </p:nvSpPr>
        <p:spPr>
          <a:xfrm>
            <a:off x="26204959" y="21011846"/>
            <a:ext cx="3936796" cy="1307461"/>
          </a:xfrm>
          <a:prstGeom prst="roundRect">
            <a:avLst>
              <a:gd name="adj" fmla="val 50000"/>
            </a:avLst>
          </a:prstGeom>
          <a:solidFill>
            <a:schemeClr val="accent3">
              <a:lumMod val="75000"/>
            </a:schemeClr>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48" name="Content Placeholder 15">
            <a:extLst>
              <a:ext uri="{FF2B5EF4-FFF2-40B4-BE49-F238E27FC236}">
                <a16:creationId xmlns:a16="http://schemas.microsoft.com/office/drawing/2014/main" id="{A114BC26-F931-4454-86F7-AC39F93F32F7}"/>
              </a:ext>
            </a:extLst>
          </p:cNvPr>
          <p:cNvSpPr>
            <a:spLocks noGrp="1"/>
          </p:cNvSpPr>
          <p:nvPr>
            <p:ph sz="quarter" idx="60" hasCustomPrompt="1"/>
          </p:nvPr>
        </p:nvSpPr>
        <p:spPr>
          <a:xfrm>
            <a:off x="29006549" y="21184106"/>
            <a:ext cx="962940" cy="962940"/>
          </a:xfrm>
          <a:prstGeom prst="ellipse">
            <a:avLst/>
          </a:prstGeom>
          <a:ln w="34925">
            <a:solidFill>
              <a:schemeClr val="accent3">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cxnSp>
        <p:nvCxnSpPr>
          <p:cNvPr id="50" name="Straight Connector 49">
            <a:extLst>
              <a:ext uri="{FF2B5EF4-FFF2-40B4-BE49-F238E27FC236}">
                <a16:creationId xmlns:a16="http://schemas.microsoft.com/office/drawing/2014/main" id="{98CCEAAB-9B22-C2C3-CA85-CC32634FDA6A}"/>
              </a:ext>
            </a:extLst>
          </p:cNvPr>
          <p:cNvCxnSpPr>
            <a:cxnSpLocks/>
            <a:stCxn id="64" idx="6"/>
            <a:endCxn id="63" idx="1"/>
          </p:cNvCxnSpPr>
          <p:nvPr userDrawn="1"/>
        </p:nvCxnSpPr>
        <p:spPr>
          <a:xfrm>
            <a:off x="22159277" y="18529699"/>
            <a:ext cx="767382" cy="35434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3412ECD-DACC-8297-E5CC-626B89A74C5C}"/>
              </a:ext>
            </a:extLst>
          </p:cNvPr>
          <p:cNvCxnSpPr>
            <a:cxnSpLocks/>
            <a:stCxn id="65" idx="3"/>
            <a:endCxn id="63" idx="7"/>
          </p:cNvCxnSpPr>
          <p:nvPr userDrawn="1"/>
        </p:nvCxnSpPr>
        <p:spPr>
          <a:xfrm flipH="1">
            <a:off x="24906710" y="18425070"/>
            <a:ext cx="341756" cy="45897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76BA0E55-F57E-EF2C-35A8-30112DBDA13D}"/>
              </a:ext>
            </a:extLst>
          </p:cNvPr>
          <p:cNvCxnSpPr>
            <a:cxnSpLocks/>
            <a:stCxn id="69" idx="6"/>
          </p:cNvCxnSpPr>
          <p:nvPr userDrawn="1"/>
        </p:nvCxnSpPr>
        <p:spPr>
          <a:xfrm>
            <a:off x="21718642" y="19979335"/>
            <a:ext cx="698744" cy="4992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9CAF3FC-D181-FF40-D647-6CF61F2CD037}"/>
              </a:ext>
            </a:extLst>
          </p:cNvPr>
          <p:cNvCxnSpPr>
            <a:stCxn id="68" idx="7"/>
            <a:endCxn id="63" idx="3"/>
          </p:cNvCxnSpPr>
          <p:nvPr userDrawn="1"/>
        </p:nvCxnSpPr>
        <p:spPr>
          <a:xfrm flipV="1">
            <a:off x="22159891" y="20864095"/>
            <a:ext cx="766768" cy="52652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073D232-7AB9-A3B2-B7AC-72DF6EDA78CB}"/>
              </a:ext>
            </a:extLst>
          </p:cNvPr>
          <p:cNvCxnSpPr>
            <a:cxnSpLocks/>
            <a:stCxn id="67" idx="1"/>
            <a:endCxn id="63" idx="5"/>
          </p:cNvCxnSpPr>
          <p:nvPr userDrawn="1"/>
        </p:nvCxnSpPr>
        <p:spPr>
          <a:xfrm flipH="1" flipV="1">
            <a:off x="24906710" y="20864095"/>
            <a:ext cx="540759" cy="324733"/>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D0F8D684-336B-C94E-55BC-4996136A6D95}"/>
              </a:ext>
            </a:extLst>
          </p:cNvPr>
          <p:cNvCxnSpPr>
            <a:cxnSpLocks/>
            <a:stCxn id="66" idx="2"/>
            <a:endCxn id="63" idx="6"/>
          </p:cNvCxnSpPr>
          <p:nvPr userDrawn="1"/>
        </p:nvCxnSpPr>
        <p:spPr>
          <a:xfrm flipH="1" flipV="1">
            <a:off x="25316792" y="19874070"/>
            <a:ext cx="619442" cy="4935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63" name="Text Placeholder 123">
            <a:extLst>
              <a:ext uri="{FF2B5EF4-FFF2-40B4-BE49-F238E27FC236}">
                <a16:creationId xmlns:a16="http://schemas.microsoft.com/office/drawing/2014/main" id="{FDD3124B-B82A-88CB-85DC-950B78D1053D}"/>
              </a:ext>
            </a:extLst>
          </p:cNvPr>
          <p:cNvSpPr>
            <a:spLocks noGrp="1"/>
          </p:cNvSpPr>
          <p:nvPr>
            <p:ph type="body" sz="quarter" idx="61"/>
          </p:nvPr>
        </p:nvSpPr>
        <p:spPr>
          <a:xfrm>
            <a:off x="22516577" y="18473962"/>
            <a:ext cx="2800215" cy="2800215"/>
          </a:xfrm>
          <a:prstGeom prst="ellipse">
            <a:avLst/>
          </a:prstGeom>
          <a:solidFill>
            <a:schemeClr val="bg2"/>
          </a:solidFill>
          <a:ln w="257175">
            <a:solidFill>
              <a:schemeClr val="accent4"/>
            </a:solidFill>
          </a:ln>
        </p:spPr>
        <p:txBody>
          <a:bodyPr anchor="ctr" anchorCtr="0"/>
          <a:lstStyle>
            <a:lvl1pPr algn="ctr">
              <a:defRPr sz="2800" b="1"/>
            </a:lvl1pPr>
          </a:lstStyle>
          <a:p>
            <a:pPr lvl="0"/>
            <a:r>
              <a:rPr lang="en-US" dirty="0"/>
              <a:t>Click to edit Master text styles</a:t>
            </a:r>
            <a:endParaRPr lang="he-IL" dirty="0"/>
          </a:p>
        </p:txBody>
      </p:sp>
      <p:sp>
        <p:nvSpPr>
          <p:cNvPr id="64" name="Text Placeholder 31">
            <a:extLst>
              <a:ext uri="{FF2B5EF4-FFF2-40B4-BE49-F238E27FC236}">
                <a16:creationId xmlns:a16="http://schemas.microsoft.com/office/drawing/2014/main" id="{E8736487-BF06-DB58-02B8-FCD2FC3B9CBC}"/>
              </a:ext>
            </a:extLst>
          </p:cNvPr>
          <p:cNvSpPr>
            <a:spLocks noGrp="1"/>
          </p:cNvSpPr>
          <p:nvPr>
            <p:ph type="body" sz="quarter" idx="62" hasCustomPrompt="1"/>
          </p:nvPr>
        </p:nvSpPr>
        <p:spPr>
          <a:xfrm>
            <a:off x="21671885" y="18280891"/>
            <a:ext cx="487392" cy="497615"/>
          </a:xfrm>
          <a:prstGeom prst="ellipse">
            <a:avLst/>
          </a:prstGeom>
          <a:solidFill>
            <a:schemeClr val="accent3"/>
          </a:solidFill>
          <a:ln w="130175" cmpd="dbl">
            <a:solidFill>
              <a:schemeClr val="accent3"/>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5" name="Text Placeholder 31">
            <a:extLst>
              <a:ext uri="{FF2B5EF4-FFF2-40B4-BE49-F238E27FC236}">
                <a16:creationId xmlns:a16="http://schemas.microsoft.com/office/drawing/2014/main" id="{DBF1F9E0-ECFF-F21C-4BE4-EC5920406A46}"/>
              </a:ext>
            </a:extLst>
          </p:cNvPr>
          <p:cNvSpPr>
            <a:spLocks noGrp="1"/>
          </p:cNvSpPr>
          <p:nvPr>
            <p:ph type="body" sz="quarter" idx="63" hasCustomPrompt="1"/>
          </p:nvPr>
        </p:nvSpPr>
        <p:spPr>
          <a:xfrm>
            <a:off x="25177089" y="18000329"/>
            <a:ext cx="487392" cy="497615"/>
          </a:xfrm>
          <a:prstGeom prst="ellipse">
            <a:avLst/>
          </a:prstGeom>
          <a:solidFill>
            <a:schemeClr val="bg2"/>
          </a:solidFill>
          <a:ln w="130175" cmpd="dbl">
            <a:solidFill>
              <a:schemeClr val="bg2"/>
            </a:solidFill>
          </a:ln>
        </p:spPr>
        <p:txBody>
          <a:bodyPr spcFirstLastPara="1" wrap="square" lIns="91425" tIns="0" rIns="91425" bIns="0" anchor="ctr" anchorCtr="0">
            <a:noAutofit/>
          </a:bodyPr>
          <a:lstStyle>
            <a:lvl1pPr algn="ctr">
              <a:defRPr lang="he-IL" sz="1800" b="0" kern="1200" dirty="0">
                <a:solidFill>
                  <a:schemeClr val="tx2">
                    <a:lumMod val="75000"/>
                  </a:schemeClr>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6" name="Text Placeholder 31">
            <a:extLst>
              <a:ext uri="{FF2B5EF4-FFF2-40B4-BE49-F238E27FC236}">
                <a16:creationId xmlns:a16="http://schemas.microsoft.com/office/drawing/2014/main" id="{E69F398E-A5AF-7A6C-7FD5-3C5B8B86FECC}"/>
              </a:ext>
            </a:extLst>
          </p:cNvPr>
          <p:cNvSpPr>
            <a:spLocks noGrp="1"/>
          </p:cNvSpPr>
          <p:nvPr>
            <p:ph type="body" sz="quarter" idx="64" hasCustomPrompt="1"/>
          </p:nvPr>
        </p:nvSpPr>
        <p:spPr>
          <a:xfrm>
            <a:off x="25936234" y="19674617"/>
            <a:ext cx="487392" cy="497615"/>
          </a:xfrm>
          <a:prstGeom prst="ellipse">
            <a:avLst/>
          </a:prstGeom>
          <a:solidFill>
            <a:srgbClr val="77CDE6"/>
          </a:solidFill>
          <a:ln w="130175" cmpd="dbl">
            <a:solidFill>
              <a:schemeClr val="accent1"/>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7" name="Text Placeholder 31">
            <a:extLst>
              <a:ext uri="{FF2B5EF4-FFF2-40B4-BE49-F238E27FC236}">
                <a16:creationId xmlns:a16="http://schemas.microsoft.com/office/drawing/2014/main" id="{43566DD8-1516-8839-CA11-07A7BB4BE047}"/>
              </a:ext>
            </a:extLst>
          </p:cNvPr>
          <p:cNvSpPr>
            <a:spLocks noGrp="1"/>
          </p:cNvSpPr>
          <p:nvPr>
            <p:ph type="body" sz="quarter" idx="65" hasCustomPrompt="1"/>
          </p:nvPr>
        </p:nvSpPr>
        <p:spPr>
          <a:xfrm>
            <a:off x="25376092" y="21115954"/>
            <a:ext cx="487392" cy="497615"/>
          </a:xfrm>
          <a:prstGeom prst="ellipse">
            <a:avLst/>
          </a:prstGeom>
          <a:solidFill>
            <a:schemeClr val="accent3">
              <a:lumMod val="75000"/>
            </a:schemeClr>
          </a:solidFill>
          <a:ln w="130175" cmpd="dbl">
            <a:solidFill>
              <a:schemeClr val="accent3">
                <a:lumMod val="75000"/>
              </a:schemeClr>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8" name="Text Placeholder 31">
            <a:extLst>
              <a:ext uri="{FF2B5EF4-FFF2-40B4-BE49-F238E27FC236}">
                <a16:creationId xmlns:a16="http://schemas.microsoft.com/office/drawing/2014/main" id="{39A32AB3-D6A0-F294-F83F-8ED6482A8FCD}"/>
              </a:ext>
            </a:extLst>
          </p:cNvPr>
          <p:cNvSpPr>
            <a:spLocks noGrp="1"/>
          </p:cNvSpPr>
          <p:nvPr>
            <p:ph type="body" sz="quarter" idx="66" hasCustomPrompt="1"/>
          </p:nvPr>
        </p:nvSpPr>
        <p:spPr>
          <a:xfrm>
            <a:off x="21743876" y="21317745"/>
            <a:ext cx="487392" cy="497615"/>
          </a:xfrm>
          <a:prstGeom prst="ellipse">
            <a:avLst/>
          </a:prstGeom>
          <a:solidFill>
            <a:srgbClr val="77CDE6"/>
          </a:solidFill>
          <a:ln w="130175" cmpd="dbl">
            <a:solidFill>
              <a:schemeClr val="accent1"/>
            </a:solidFill>
          </a:ln>
        </p:spPr>
        <p:txBody>
          <a:bodyPr spcFirstLastPara="1" vert="horz" wrap="square" lIns="91425" tIns="0" rIns="91425" bIns="0" rtlCol="0" anchor="ctr" anchorCtr="0">
            <a:noAutofit/>
          </a:bodyPr>
          <a:lstStyle>
            <a:lvl1pPr>
              <a:defRPr lang="he-IL" sz="1800" dirty="0">
                <a:solidFill>
                  <a:schemeClr val="bg2"/>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sp>
        <p:nvSpPr>
          <p:cNvPr id="69" name="Text Placeholder 31">
            <a:extLst>
              <a:ext uri="{FF2B5EF4-FFF2-40B4-BE49-F238E27FC236}">
                <a16:creationId xmlns:a16="http://schemas.microsoft.com/office/drawing/2014/main" id="{040972C6-53DB-DDD6-8D08-226E8FA4A9B2}"/>
              </a:ext>
            </a:extLst>
          </p:cNvPr>
          <p:cNvSpPr>
            <a:spLocks noGrp="1"/>
          </p:cNvSpPr>
          <p:nvPr>
            <p:ph type="body" sz="quarter" idx="67" hasCustomPrompt="1"/>
          </p:nvPr>
        </p:nvSpPr>
        <p:spPr>
          <a:xfrm>
            <a:off x="21231250" y="19730527"/>
            <a:ext cx="487392" cy="497615"/>
          </a:xfrm>
          <a:prstGeom prst="ellipse">
            <a:avLst/>
          </a:prstGeom>
          <a:solidFill>
            <a:schemeClr val="bg2"/>
          </a:solidFill>
          <a:ln w="130175" cmpd="dbl">
            <a:solidFill>
              <a:schemeClr val="bg2"/>
            </a:solidFill>
          </a:ln>
        </p:spPr>
        <p:txBody>
          <a:bodyPr spcFirstLastPara="1" vert="horz" wrap="square" lIns="91425" tIns="0" rIns="91425" bIns="0" rtlCol="0" anchor="ctr" anchorCtr="0">
            <a:noAutofit/>
          </a:bodyPr>
          <a:lstStyle>
            <a:lvl1pPr>
              <a:defRPr lang="he-IL" sz="1800" dirty="0">
                <a:solidFill>
                  <a:schemeClr val="tx2">
                    <a:lumMod val="75000"/>
                  </a:schemeClr>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cxnSp>
        <p:nvCxnSpPr>
          <p:cNvPr id="71" name="Straight Connector 70">
            <a:extLst>
              <a:ext uri="{FF2B5EF4-FFF2-40B4-BE49-F238E27FC236}">
                <a16:creationId xmlns:a16="http://schemas.microsoft.com/office/drawing/2014/main" id="{59CE3096-FD4C-382F-ADA5-0CB5A35467BD}"/>
              </a:ext>
            </a:extLst>
          </p:cNvPr>
          <p:cNvCxnSpPr/>
          <p:nvPr userDrawn="1"/>
        </p:nvCxnSpPr>
        <p:spPr>
          <a:xfrm>
            <a:off x="0" y="23067474"/>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CDE6F98-DE1D-F134-AFFC-1888D5E5DDB9}"/>
              </a:ext>
            </a:extLst>
          </p:cNvPr>
          <p:cNvCxnSpPr/>
          <p:nvPr userDrawn="1"/>
        </p:nvCxnSpPr>
        <p:spPr>
          <a:xfrm>
            <a:off x="0" y="31886012"/>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6" name="Text Placeholder 12">
            <a:extLst>
              <a:ext uri="{FF2B5EF4-FFF2-40B4-BE49-F238E27FC236}">
                <a16:creationId xmlns:a16="http://schemas.microsoft.com/office/drawing/2014/main" id="{F86AF7DE-E4D4-0A17-2D95-B9DC1BD38D94}"/>
              </a:ext>
            </a:extLst>
          </p:cNvPr>
          <p:cNvSpPr>
            <a:spLocks noGrp="1"/>
          </p:cNvSpPr>
          <p:nvPr>
            <p:ph type="body" sz="quarter" idx="68" hasCustomPrompt="1"/>
          </p:nvPr>
        </p:nvSpPr>
        <p:spPr>
          <a:xfrm>
            <a:off x="24021956" y="117677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87" name="Text Placeholder 12">
            <a:extLst>
              <a:ext uri="{FF2B5EF4-FFF2-40B4-BE49-F238E27FC236}">
                <a16:creationId xmlns:a16="http://schemas.microsoft.com/office/drawing/2014/main" id="{C3A16247-BD87-265C-E888-D43936B68D6F}"/>
              </a:ext>
            </a:extLst>
          </p:cNvPr>
          <p:cNvSpPr>
            <a:spLocks noGrp="1"/>
          </p:cNvSpPr>
          <p:nvPr>
            <p:ph type="body" sz="quarter" idx="69" hasCustomPrompt="1"/>
          </p:nvPr>
        </p:nvSpPr>
        <p:spPr>
          <a:xfrm>
            <a:off x="24021956" y="13453637"/>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88" name="Text Placeholder 12">
            <a:extLst>
              <a:ext uri="{FF2B5EF4-FFF2-40B4-BE49-F238E27FC236}">
                <a16:creationId xmlns:a16="http://schemas.microsoft.com/office/drawing/2014/main" id="{16069145-BD7D-1A0D-F8A5-67FE0C4A8851}"/>
              </a:ext>
            </a:extLst>
          </p:cNvPr>
          <p:cNvSpPr>
            <a:spLocks noGrp="1"/>
          </p:cNvSpPr>
          <p:nvPr>
            <p:ph type="body" sz="quarter" idx="70" hasCustomPrompt="1"/>
          </p:nvPr>
        </p:nvSpPr>
        <p:spPr>
          <a:xfrm>
            <a:off x="24021956" y="151332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91" name="Table Placeholder 90">
            <a:extLst>
              <a:ext uri="{FF2B5EF4-FFF2-40B4-BE49-F238E27FC236}">
                <a16:creationId xmlns:a16="http://schemas.microsoft.com/office/drawing/2014/main" id="{37314DB2-8E58-BC52-FB41-F7C0240F551C}"/>
              </a:ext>
            </a:extLst>
          </p:cNvPr>
          <p:cNvSpPr>
            <a:spLocks noGrp="1"/>
          </p:cNvSpPr>
          <p:nvPr>
            <p:ph type="tbl" sz="quarter" idx="71"/>
          </p:nvPr>
        </p:nvSpPr>
        <p:spPr>
          <a:xfrm>
            <a:off x="1641475" y="17703184"/>
            <a:ext cx="13992225" cy="4730750"/>
          </a:xfrm>
        </p:spPr>
        <p:txBody>
          <a:bodyPr/>
          <a:lstStyle>
            <a:lvl1pPr>
              <a:defRPr>
                <a:solidFill>
                  <a:schemeClr val="bg2"/>
                </a:solidFill>
              </a:defRPr>
            </a:lvl1pPr>
          </a:lstStyle>
          <a:p>
            <a:endParaRPr lang="he-IL" dirty="0"/>
          </a:p>
        </p:txBody>
      </p:sp>
    </p:spTree>
    <p:extLst>
      <p:ext uri="{BB962C8B-B14F-4D97-AF65-F5344CB8AC3E}">
        <p14:creationId xmlns:p14="http://schemas.microsoft.com/office/powerpoint/2010/main" val="147791740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9_Title Slide">
    <p:bg>
      <p:bgPr>
        <a:solidFill>
          <a:schemeClr val="tx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FC152D1-ADF9-9DC2-99B2-0BC986947451}"/>
              </a:ext>
            </a:extLst>
          </p:cNvPr>
          <p:cNvSpPr/>
          <p:nvPr userDrawn="1"/>
        </p:nvSpPr>
        <p:spPr>
          <a:xfrm flipV="1">
            <a:off x="0" y="42293591"/>
            <a:ext cx="32623432" cy="927101"/>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flipV="1">
            <a:off x="0" y="-1"/>
            <a:ext cx="32399288" cy="8796223"/>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pic>
        <p:nvPicPr>
          <p:cNvPr id="60" name="Picture 59" descr="A black and white logo&#10;&#10;Description automatically generated with low confidence">
            <a:extLst>
              <a:ext uri="{FF2B5EF4-FFF2-40B4-BE49-F238E27FC236}">
                <a16:creationId xmlns:a16="http://schemas.microsoft.com/office/drawing/2014/main" id="{2A699AB0-A24D-0580-F307-612BA63AA614}"/>
              </a:ext>
            </a:extLst>
          </p:cNvPr>
          <p:cNvPicPr>
            <a:picLocks noChangeAspect="1"/>
          </p:cNvPicPr>
          <p:nvPr userDrawn="1"/>
        </p:nvPicPr>
        <p:blipFill rotWithShape="1">
          <a:blip r:embed="rId2"/>
          <a:srcRect l="-121" r="-1" b="26222"/>
          <a:stretch/>
        </p:blipFill>
        <p:spPr>
          <a:xfrm flipH="1">
            <a:off x="17465978" y="33113636"/>
            <a:ext cx="13688690" cy="10087002"/>
          </a:xfrm>
          <a:prstGeom prst="rect">
            <a:avLst/>
          </a:prstGeom>
        </p:spPr>
      </p:pic>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tx2"/>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9" name="Picture Placeholder 4">
            <a:extLst>
              <a:ext uri="{FF2B5EF4-FFF2-40B4-BE49-F238E27FC236}">
                <a16:creationId xmlns:a16="http://schemas.microsoft.com/office/drawing/2014/main" id="{8FD67D12-6F2E-CECC-36AB-2F9F62CD32C2}"/>
              </a:ext>
            </a:extLst>
          </p:cNvPr>
          <p:cNvSpPr>
            <a:spLocks noGrp="1"/>
          </p:cNvSpPr>
          <p:nvPr>
            <p:ph type="pic" sz="quarter" idx="12" hasCustomPrompt="1"/>
          </p:nvPr>
        </p:nvSpPr>
        <p:spPr>
          <a:xfrm>
            <a:off x="24742495"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tx2"/>
                </a:solidFill>
              </a:defRPr>
            </a:lvl1pPr>
          </a:lstStyle>
          <a:p>
            <a:r>
              <a:rPr lang="en-US" dirty="0"/>
              <a:t>Place Bar Ilan logo</a:t>
            </a:r>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17677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3453637"/>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1332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0463494"/>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0463494"/>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156826"/>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1767712"/>
            <a:ext cx="13991397" cy="46882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38" name="Text Placeholder 23">
            <a:extLst>
              <a:ext uri="{FF2B5EF4-FFF2-40B4-BE49-F238E27FC236}">
                <a16:creationId xmlns:a16="http://schemas.microsoft.com/office/drawing/2014/main" id="{DDE44569-C9F7-0160-B187-694D404D6B38}"/>
              </a:ext>
            </a:extLst>
          </p:cNvPr>
          <p:cNvSpPr>
            <a:spLocks noGrp="1"/>
          </p:cNvSpPr>
          <p:nvPr>
            <p:ph type="body" sz="quarter" idx="39" hasCustomPrompt="1"/>
          </p:nvPr>
        </p:nvSpPr>
        <p:spPr>
          <a:xfrm>
            <a:off x="18671458" y="23935748"/>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39" name="Picture Placeholder 25">
            <a:extLst>
              <a:ext uri="{FF2B5EF4-FFF2-40B4-BE49-F238E27FC236}">
                <a16:creationId xmlns:a16="http://schemas.microsoft.com/office/drawing/2014/main" id="{BA17CA3B-1FFB-1B9B-44BB-3DC02018A144}"/>
              </a:ext>
            </a:extLst>
          </p:cNvPr>
          <p:cNvSpPr>
            <a:spLocks noGrp="1"/>
          </p:cNvSpPr>
          <p:nvPr>
            <p:ph type="pic" sz="quarter" idx="40" hasCustomPrompt="1"/>
          </p:nvPr>
        </p:nvSpPr>
        <p:spPr>
          <a:xfrm>
            <a:off x="17068706" y="23629080"/>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0" name="Text Placeholder 23">
            <a:extLst>
              <a:ext uri="{FF2B5EF4-FFF2-40B4-BE49-F238E27FC236}">
                <a16:creationId xmlns:a16="http://schemas.microsoft.com/office/drawing/2014/main" id="{3E899620-19DA-20BC-36C8-6F7A3AF51497}"/>
              </a:ext>
            </a:extLst>
          </p:cNvPr>
          <p:cNvSpPr>
            <a:spLocks noGrp="1"/>
          </p:cNvSpPr>
          <p:nvPr>
            <p:ph type="body" sz="quarter" idx="41" hasCustomPrompt="1"/>
          </p:nvPr>
        </p:nvSpPr>
        <p:spPr>
          <a:xfrm>
            <a:off x="3215149" y="23935748"/>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Method</a:t>
            </a:r>
          </a:p>
        </p:txBody>
      </p:sp>
      <p:sp>
        <p:nvSpPr>
          <p:cNvPr id="41" name="Picture Placeholder 25">
            <a:extLst>
              <a:ext uri="{FF2B5EF4-FFF2-40B4-BE49-F238E27FC236}">
                <a16:creationId xmlns:a16="http://schemas.microsoft.com/office/drawing/2014/main" id="{1DFA4524-622F-615C-4841-A35D4553DE8F}"/>
              </a:ext>
            </a:extLst>
          </p:cNvPr>
          <p:cNvSpPr>
            <a:spLocks noGrp="1"/>
          </p:cNvSpPr>
          <p:nvPr>
            <p:ph type="pic" sz="quarter" idx="42" hasCustomPrompt="1"/>
          </p:nvPr>
        </p:nvSpPr>
        <p:spPr>
          <a:xfrm>
            <a:off x="1612397" y="23629080"/>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2" name="Text Placeholder 12">
            <a:extLst>
              <a:ext uri="{FF2B5EF4-FFF2-40B4-BE49-F238E27FC236}">
                <a16:creationId xmlns:a16="http://schemas.microsoft.com/office/drawing/2014/main" id="{89D2DCFF-9B77-A5F4-A6C5-5162AD44D22F}"/>
              </a:ext>
            </a:extLst>
          </p:cNvPr>
          <p:cNvSpPr>
            <a:spLocks noGrp="1"/>
          </p:cNvSpPr>
          <p:nvPr>
            <p:ph type="body" sz="quarter" idx="43" hasCustomPrompt="1"/>
          </p:nvPr>
        </p:nvSpPr>
        <p:spPr>
          <a:xfrm>
            <a:off x="17068706" y="25246681"/>
            <a:ext cx="13688690" cy="6012128"/>
          </a:xfrm>
        </p:spPr>
        <p:txBody>
          <a:bodyPr/>
          <a:lstStyle>
            <a:lvl1pPr marL="457200" indent="-457200" algn="l" rtl="0">
              <a:spcBef>
                <a:spcPts val="1200"/>
              </a:spcBef>
              <a:spcAft>
                <a:spcPts val="1200"/>
              </a:spcAft>
              <a:buFontTx/>
              <a:buBlip>
                <a:blip r:embed="rId4"/>
              </a:buBlip>
              <a:defRPr lang="en-US" sz="2800" b="0" kern="1200" dirty="0" smtClean="0">
                <a:solidFill>
                  <a:schemeClr val="bg1"/>
                </a:solidFill>
                <a:latin typeface="+mn-lt"/>
                <a:ea typeface="+mn-ea"/>
                <a:cs typeface="+mn-cs"/>
              </a:defRPr>
            </a:lvl1pPr>
          </a:lstStyle>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a:p>
            <a:r>
              <a:rPr lang="en-US" dirty="0"/>
              <a:t>Lorem Ipsum is simply dummy text of the printing and typesetting industry. Lorem Ipsum has been the industry's standard dummy text</a:t>
            </a:r>
          </a:p>
        </p:txBody>
      </p:sp>
      <p:sp>
        <p:nvSpPr>
          <p:cNvPr id="43" name="Text Placeholder 12">
            <a:extLst>
              <a:ext uri="{FF2B5EF4-FFF2-40B4-BE49-F238E27FC236}">
                <a16:creationId xmlns:a16="http://schemas.microsoft.com/office/drawing/2014/main" id="{09650265-285E-1D7E-8339-D1E2AE6CB3A9}"/>
              </a:ext>
            </a:extLst>
          </p:cNvPr>
          <p:cNvSpPr>
            <a:spLocks noGrp="1"/>
          </p:cNvSpPr>
          <p:nvPr>
            <p:ph type="body" sz="quarter" idx="44" hasCustomPrompt="1"/>
          </p:nvPr>
        </p:nvSpPr>
        <p:spPr>
          <a:xfrm>
            <a:off x="1641892" y="25246680"/>
            <a:ext cx="13991397" cy="599638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2737144"/>
            <a:ext cx="12418551"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2430476"/>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2" y="34089140"/>
            <a:ext cx="13991808" cy="7700668"/>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sp>
        <p:nvSpPr>
          <p:cNvPr id="49" name="Picture Placeholder 48">
            <a:extLst>
              <a:ext uri="{FF2B5EF4-FFF2-40B4-BE49-F238E27FC236}">
                <a16:creationId xmlns:a16="http://schemas.microsoft.com/office/drawing/2014/main" id="{7C72EA91-F9F6-8826-6073-38C2B53584AA}"/>
              </a:ext>
            </a:extLst>
          </p:cNvPr>
          <p:cNvSpPr>
            <a:spLocks noGrp="1"/>
          </p:cNvSpPr>
          <p:nvPr>
            <p:ph type="pic" sz="quarter" idx="48"/>
          </p:nvPr>
        </p:nvSpPr>
        <p:spPr>
          <a:xfrm>
            <a:off x="20110284" y="35833995"/>
            <a:ext cx="8386369" cy="8385467"/>
          </a:xfrm>
          <a:prstGeom prst="ellipse">
            <a:avLst/>
          </a:prstGeom>
          <a:solidFill>
            <a:schemeClr val="accent4"/>
          </a:solidFill>
          <a:ln>
            <a:solidFill>
              <a:schemeClr val="accent1"/>
            </a:solidFill>
          </a:ln>
        </p:spPr>
        <p:txBody>
          <a:bodyPr/>
          <a:lstStyle/>
          <a:p>
            <a:endParaRPr lang="he-IL"/>
          </a:p>
        </p:txBody>
      </p:sp>
      <p:pic>
        <p:nvPicPr>
          <p:cNvPr id="4" name="Picture 3">
            <a:extLst>
              <a:ext uri="{FF2B5EF4-FFF2-40B4-BE49-F238E27FC236}">
                <a16:creationId xmlns:a16="http://schemas.microsoft.com/office/drawing/2014/main" id="{E361A8AA-CE32-770E-B5E9-609C2DFD89B8}"/>
              </a:ext>
            </a:extLst>
          </p:cNvPr>
          <p:cNvPicPr>
            <a:picLocks noChangeAspect="1"/>
          </p:cNvPicPr>
          <p:nvPr userDrawn="1"/>
        </p:nvPicPr>
        <p:blipFill rotWithShape="1">
          <a:blip r:embed="rId5"/>
          <a:srcRect t="12199" b="17345"/>
          <a:stretch/>
        </p:blipFill>
        <p:spPr>
          <a:xfrm>
            <a:off x="21082874" y="17280327"/>
            <a:ext cx="5469275" cy="5189112"/>
          </a:xfrm>
          <a:prstGeom prst="rect">
            <a:avLst/>
          </a:prstGeom>
        </p:spPr>
      </p:pic>
      <p:sp>
        <p:nvSpPr>
          <p:cNvPr id="6" name="Text Placeholder 31">
            <a:extLst>
              <a:ext uri="{FF2B5EF4-FFF2-40B4-BE49-F238E27FC236}">
                <a16:creationId xmlns:a16="http://schemas.microsoft.com/office/drawing/2014/main" id="{4B5A0C0D-613C-386C-4EAF-F3F582FDEA62}"/>
              </a:ext>
            </a:extLst>
          </p:cNvPr>
          <p:cNvSpPr>
            <a:spLocks noGrp="1"/>
          </p:cNvSpPr>
          <p:nvPr>
            <p:ph type="body" sz="quarter" idx="49" hasCustomPrompt="1"/>
          </p:nvPr>
        </p:nvSpPr>
        <p:spPr>
          <a:xfrm>
            <a:off x="17488172" y="17580669"/>
            <a:ext cx="3936796" cy="1307461"/>
          </a:xfrm>
          <a:prstGeom prst="roundRect">
            <a:avLst>
              <a:gd name="adj" fmla="val 50000"/>
            </a:avLst>
          </a:prstGeom>
          <a:solidFill>
            <a:schemeClr val="accent4"/>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8" name="Content Placeholder 15">
            <a:extLst>
              <a:ext uri="{FF2B5EF4-FFF2-40B4-BE49-F238E27FC236}">
                <a16:creationId xmlns:a16="http://schemas.microsoft.com/office/drawing/2014/main" id="{E3F3760B-2418-6144-15A5-3D3D346B9A4A}"/>
              </a:ext>
            </a:extLst>
          </p:cNvPr>
          <p:cNvSpPr>
            <a:spLocks noGrp="1"/>
          </p:cNvSpPr>
          <p:nvPr>
            <p:ph sz="quarter" idx="50" hasCustomPrompt="1"/>
          </p:nvPr>
        </p:nvSpPr>
        <p:spPr>
          <a:xfrm>
            <a:off x="17622773" y="17752929"/>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11" name="Text Placeholder 31">
            <a:extLst>
              <a:ext uri="{FF2B5EF4-FFF2-40B4-BE49-F238E27FC236}">
                <a16:creationId xmlns:a16="http://schemas.microsoft.com/office/drawing/2014/main" id="{9D7149DC-BEB5-425B-A3D2-B70D97E37ADE}"/>
              </a:ext>
            </a:extLst>
          </p:cNvPr>
          <p:cNvSpPr>
            <a:spLocks noGrp="1"/>
          </p:cNvSpPr>
          <p:nvPr>
            <p:ph type="body" sz="quarter" idx="51" hasCustomPrompt="1"/>
          </p:nvPr>
        </p:nvSpPr>
        <p:spPr>
          <a:xfrm>
            <a:off x="16983220" y="19307520"/>
            <a:ext cx="3936796" cy="1307461"/>
          </a:xfrm>
          <a:prstGeom prst="roundRect">
            <a:avLst>
              <a:gd name="adj" fmla="val 50000"/>
            </a:avLst>
          </a:prstGeom>
          <a:solidFill>
            <a:schemeClr val="accent6">
              <a:lumMod val="75000"/>
            </a:schemeClr>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12" name="Content Placeholder 15">
            <a:extLst>
              <a:ext uri="{FF2B5EF4-FFF2-40B4-BE49-F238E27FC236}">
                <a16:creationId xmlns:a16="http://schemas.microsoft.com/office/drawing/2014/main" id="{9C701F96-29C2-2BB1-E887-D263F4BC754B}"/>
              </a:ext>
            </a:extLst>
          </p:cNvPr>
          <p:cNvSpPr>
            <a:spLocks noGrp="1"/>
          </p:cNvSpPr>
          <p:nvPr>
            <p:ph sz="quarter" idx="52" hasCustomPrompt="1"/>
          </p:nvPr>
        </p:nvSpPr>
        <p:spPr>
          <a:xfrm>
            <a:off x="17117821" y="19479780"/>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13" name="Text Placeholder 31">
            <a:extLst>
              <a:ext uri="{FF2B5EF4-FFF2-40B4-BE49-F238E27FC236}">
                <a16:creationId xmlns:a16="http://schemas.microsoft.com/office/drawing/2014/main" id="{171D74B4-31BC-0016-6BD3-86DADB4CC72E}"/>
              </a:ext>
            </a:extLst>
          </p:cNvPr>
          <p:cNvSpPr>
            <a:spLocks noGrp="1"/>
          </p:cNvSpPr>
          <p:nvPr>
            <p:ph type="body" sz="quarter" idx="53" hasCustomPrompt="1"/>
          </p:nvPr>
        </p:nvSpPr>
        <p:spPr>
          <a:xfrm>
            <a:off x="17465369" y="21011846"/>
            <a:ext cx="3936796" cy="1307461"/>
          </a:xfrm>
          <a:prstGeom prst="roundRect">
            <a:avLst>
              <a:gd name="adj" fmla="val 50000"/>
            </a:avLst>
          </a:prstGeom>
          <a:solidFill>
            <a:schemeClr val="accent1"/>
          </a:solidFill>
          <a:ln>
            <a:noFill/>
          </a:ln>
        </p:spPr>
        <p:txBody>
          <a:bodyPr spcFirstLastPara="1" wrap="square" lIns="972000" tIns="91425" rIns="91425" bIns="91425" anchor="ctr" anchorCtr="0">
            <a:noAutofit/>
          </a:bodyPr>
          <a:lstStyle>
            <a:lvl1pPr>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14" name="Content Placeholder 15">
            <a:extLst>
              <a:ext uri="{FF2B5EF4-FFF2-40B4-BE49-F238E27FC236}">
                <a16:creationId xmlns:a16="http://schemas.microsoft.com/office/drawing/2014/main" id="{42361993-7B7A-4EF7-B488-8FF994FBD835}"/>
              </a:ext>
            </a:extLst>
          </p:cNvPr>
          <p:cNvSpPr>
            <a:spLocks noGrp="1"/>
          </p:cNvSpPr>
          <p:nvPr>
            <p:ph sz="quarter" idx="54" hasCustomPrompt="1"/>
          </p:nvPr>
        </p:nvSpPr>
        <p:spPr>
          <a:xfrm>
            <a:off x="17599970" y="21184106"/>
            <a:ext cx="962940" cy="962940"/>
          </a:xfrm>
          <a:prstGeom prst="ellipse">
            <a:avLst/>
          </a:prstGeom>
          <a:ln w="34925">
            <a:solidFill>
              <a:schemeClr val="accent5">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0" name="Text Placeholder 31">
            <a:extLst>
              <a:ext uri="{FF2B5EF4-FFF2-40B4-BE49-F238E27FC236}">
                <a16:creationId xmlns:a16="http://schemas.microsoft.com/office/drawing/2014/main" id="{8F534CEE-1064-ED12-7C56-77EF3E686006}"/>
              </a:ext>
            </a:extLst>
          </p:cNvPr>
          <p:cNvSpPr>
            <a:spLocks noGrp="1"/>
          </p:cNvSpPr>
          <p:nvPr>
            <p:ph type="body" sz="quarter" idx="55" hasCustomPrompt="1"/>
          </p:nvPr>
        </p:nvSpPr>
        <p:spPr>
          <a:xfrm>
            <a:off x="26771105" y="19307520"/>
            <a:ext cx="3936796" cy="1307461"/>
          </a:xfrm>
          <a:prstGeom prst="roundRect">
            <a:avLst>
              <a:gd name="adj" fmla="val 50000"/>
            </a:avLst>
          </a:prstGeom>
          <a:solidFill>
            <a:schemeClr val="accent4"/>
          </a:solidFill>
          <a:ln>
            <a:noFill/>
          </a:ln>
        </p:spPr>
        <p:txBody>
          <a:bodyPr spcFirstLastPara="1" wrap="square" lIns="0" tIns="91425" rIns="972000" bIns="91425" anchor="ctr" anchorCtr="0">
            <a:noAutofit/>
          </a:bodyPr>
          <a:lstStyle>
            <a:lvl1pPr algn="l">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21" name="Content Placeholder 15">
            <a:extLst>
              <a:ext uri="{FF2B5EF4-FFF2-40B4-BE49-F238E27FC236}">
                <a16:creationId xmlns:a16="http://schemas.microsoft.com/office/drawing/2014/main" id="{473DF0CE-D70B-A1CD-DD9D-1F2CD6674B7D}"/>
              </a:ext>
            </a:extLst>
          </p:cNvPr>
          <p:cNvSpPr>
            <a:spLocks noGrp="1"/>
          </p:cNvSpPr>
          <p:nvPr>
            <p:ph sz="quarter" idx="56" hasCustomPrompt="1"/>
          </p:nvPr>
        </p:nvSpPr>
        <p:spPr>
          <a:xfrm>
            <a:off x="29572695" y="19479780"/>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2" name="Text Placeholder 31">
            <a:extLst>
              <a:ext uri="{FF2B5EF4-FFF2-40B4-BE49-F238E27FC236}">
                <a16:creationId xmlns:a16="http://schemas.microsoft.com/office/drawing/2014/main" id="{9D8369F0-5E47-B2BF-B1F7-407BF5498669}"/>
              </a:ext>
            </a:extLst>
          </p:cNvPr>
          <p:cNvSpPr>
            <a:spLocks noGrp="1"/>
          </p:cNvSpPr>
          <p:nvPr>
            <p:ph type="body" sz="quarter" idx="57" hasCustomPrompt="1"/>
          </p:nvPr>
        </p:nvSpPr>
        <p:spPr>
          <a:xfrm>
            <a:off x="26117036" y="17580669"/>
            <a:ext cx="3936796" cy="1307461"/>
          </a:xfrm>
          <a:prstGeom prst="roundRect">
            <a:avLst>
              <a:gd name="adj" fmla="val 50000"/>
            </a:avLst>
          </a:prstGeom>
          <a:solidFill>
            <a:schemeClr val="accent1"/>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23" name="Content Placeholder 15">
            <a:extLst>
              <a:ext uri="{FF2B5EF4-FFF2-40B4-BE49-F238E27FC236}">
                <a16:creationId xmlns:a16="http://schemas.microsoft.com/office/drawing/2014/main" id="{8A566DB3-6006-6050-8977-9A2A12F6CDA6}"/>
              </a:ext>
            </a:extLst>
          </p:cNvPr>
          <p:cNvSpPr>
            <a:spLocks noGrp="1"/>
          </p:cNvSpPr>
          <p:nvPr>
            <p:ph sz="quarter" idx="58" hasCustomPrompt="1"/>
          </p:nvPr>
        </p:nvSpPr>
        <p:spPr>
          <a:xfrm>
            <a:off x="28918626" y="17752929"/>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25" name="Text Placeholder 31">
            <a:extLst>
              <a:ext uri="{FF2B5EF4-FFF2-40B4-BE49-F238E27FC236}">
                <a16:creationId xmlns:a16="http://schemas.microsoft.com/office/drawing/2014/main" id="{A73E90D7-2B91-A982-BF44-8879CEBDFFDB}"/>
              </a:ext>
            </a:extLst>
          </p:cNvPr>
          <p:cNvSpPr>
            <a:spLocks noGrp="1"/>
          </p:cNvSpPr>
          <p:nvPr>
            <p:ph type="body" sz="quarter" idx="59" hasCustomPrompt="1"/>
          </p:nvPr>
        </p:nvSpPr>
        <p:spPr>
          <a:xfrm>
            <a:off x="26204959" y="21011846"/>
            <a:ext cx="3936796" cy="1307461"/>
          </a:xfrm>
          <a:prstGeom prst="roundRect">
            <a:avLst>
              <a:gd name="adj" fmla="val 50000"/>
            </a:avLst>
          </a:prstGeom>
          <a:solidFill>
            <a:schemeClr val="accent3">
              <a:lumMod val="75000"/>
            </a:schemeClr>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48" name="Content Placeholder 15">
            <a:extLst>
              <a:ext uri="{FF2B5EF4-FFF2-40B4-BE49-F238E27FC236}">
                <a16:creationId xmlns:a16="http://schemas.microsoft.com/office/drawing/2014/main" id="{A114BC26-F931-4454-86F7-AC39F93F32F7}"/>
              </a:ext>
            </a:extLst>
          </p:cNvPr>
          <p:cNvSpPr>
            <a:spLocks noGrp="1"/>
          </p:cNvSpPr>
          <p:nvPr>
            <p:ph sz="quarter" idx="60" hasCustomPrompt="1"/>
          </p:nvPr>
        </p:nvSpPr>
        <p:spPr>
          <a:xfrm>
            <a:off x="29006549" y="21184106"/>
            <a:ext cx="962940" cy="962940"/>
          </a:xfrm>
          <a:prstGeom prst="ellipse">
            <a:avLst/>
          </a:prstGeom>
          <a:ln w="34925">
            <a:solidFill>
              <a:schemeClr val="accent3">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cxnSp>
        <p:nvCxnSpPr>
          <p:cNvPr id="50" name="Straight Connector 49">
            <a:extLst>
              <a:ext uri="{FF2B5EF4-FFF2-40B4-BE49-F238E27FC236}">
                <a16:creationId xmlns:a16="http://schemas.microsoft.com/office/drawing/2014/main" id="{98CCEAAB-9B22-C2C3-CA85-CC32634FDA6A}"/>
              </a:ext>
            </a:extLst>
          </p:cNvPr>
          <p:cNvCxnSpPr>
            <a:cxnSpLocks/>
            <a:stCxn id="64" idx="6"/>
            <a:endCxn id="63" idx="1"/>
          </p:cNvCxnSpPr>
          <p:nvPr userDrawn="1"/>
        </p:nvCxnSpPr>
        <p:spPr>
          <a:xfrm>
            <a:off x="22159277" y="18529699"/>
            <a:ext cx="767382" cy="35434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3412ECD-DACC-8297-E5CC-626B89A74C5C}"/>
              </a:ext>
            </a:extLst>
          </p:cNvPr>
          <p:cNvCxnSpPr>
            <a:cxnSpLocks/>
            <a:stCxn id="65" idx="3"/>
            <a:endCxn id="63" idx="7"/>
          </p:cNvCxnSpPr>
          <p:nvPr userDrawn="1"/>
        </p:nvCxnSpPr>
        <p:spPr>
          <a:xfrm flipH="1">
            <a:off x="24906710" y="18425070"/>
            <a:ext cx="341756" cy="45897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76BA0E55-F57E-EF2C-35A8-30112DBDA13D}"/>
              </a:ext>
            </a:extLst>
          </p:cNvPr>
          <p:cNvCxnSpPr>
            <a:cxnSpLocks/>
            <a:stCxn id="69" idx="6"/>
          </p:cNvCxnSpPr>
          <p:nvPr userDrawn="1"/>
        </p:nvCxnSpPr>
        <p:spPr>
          <a:xfrm>
            <a:off x="21718642" y="19979335"/>
            <a:ext cx="698744" cy="4992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9CAF3FC-D181-FF40-D647-6CF61F2CD037}"/>
              </a:ext>
            </a:extLst>
          </p:cNvPr>
          <p:cNvCxnSpPr>
            <a:stCxn id="68" idx="7"/>
            <a:endCxn id="63" idx="3"/>
          </p:cNvCxnSpPr>
          <p:nvPr userDrawn="1"/>
        </p:nvCxnSpPr>
        <p:spPr>
          <a:xfrm flipV="1">
            <a:off x="22159891" y="20864095"/>
            <a:ext cx="766768" cy="52652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073D232-7AB9-A3B2-B7AC-72DF6EDA78CB}"/>
              </a:ext>
            </a:extLst>
          </p:cNvPr>
          <p:cNvCxnSpPr>
            <a:cxnSpLocks/>
            <a:stCxn id="67" idx="1"/>
            <a:endCxn id="63" idx="5"/>
          </p:cNvCxnSpPr>
          <p:nvPr userDrawn="1"/>
        </p:nvCxnSpPr>
        <p:spPr>
          <a:xfrm flipH="1" flipV="1">
            <a:off x="24906710" y="20864095"/>
            <a:ext cx="540759" cy="324733"/>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D0F8D684-336B-C94E-55BC-4996136A6D95}"/>
              </a:ext>
            </a:extLst>
          </p:cNvPr>
          <p:cNvCxnSpPr>
            <a:cxnSpLocks/>
            <a:stCxn id="66" idx="2"/>
            <a:endCxn id="63" idx="6"/>
          </p:cNvCxnSpPr>
          <p:nvPr userDrawn="1"/>
        </p:nvCxnSpPr>
        <p:spPr>
          <a:xfrm flipH="1" flipV="1">
            <a:off x="25316792" y="19874070"/>
            <a:ext cx="619442" cy="4935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63" name="Text Placeholder 123">
            <a:extLst>
              <a:ext uri="{FF2B5EF4-FFF2-40B4-BE49-F238E27FC236}">
                <a16:creationId xmlns:a16="http://schemas.microsoft.com/office/drawing/2014/main" id="{FDD3124B-B82A-88CB-85DC-950B78D1053D}"/>
              </a:ext>
            </a:extLst>
          </p:cNvPr>
          <p:cNvSpPr>
            <a:spLocks noGrp="1"/>
          </p:cNvSpPr>
          <p:nvPr>
            <p:ph type="body" sz="quarter" idx="61"/>
          </p:nvPr>
        </p:nvSpPr>
        <p:spPr>
          <a:xfrm>
            <a:off x="22516577" y="18473962"/>
            <a:ext cx="2800215" cy="2800215"/>
          </a:xfrm>
          <a:prstGeom prst="ellipse">
            <a:avLst/>
          </a:prstGeom>
          <a:solidFill>
            <a:schemeClr val="bg2"/>
          </a:solidFill>
          <a:ln w="257175">
            <a:solidFill>
              <a:schemeClr val="accent4"/>
            </a:solidFill>
          </a:ln>
        </p:spPr>
        <p:txBody>
          <a:bodyPr anchor="ctr" anchorCtr="0"/>
          <a:lstStyle>
            <a:lvl1pPr algn="ctr">
              <a:defRPr sz="2800" b="1"/>
            </a:lvl1pPr>
          </a:lstStyle>
          <a:p>
            <a:pPr lvl="0"/>
            <a:r>
              <a:rPr lang="en-US" dirty="0"/>
              <a:t>Click to edit Master text styles</a:t>
            </a:r>
            <a:endParaRPr lang="he-IL" dirty="0"/>
          </a:p>
        </p:txBody>
      </p:sp>
      <p:sp>
        <p:nvSpPr>
          <p:cNvPr id="64" name="Text Placeholder 31">
            <a:extLst>
              <a:ext uri="{FF2B5EF4-FFF2-40B4-BE49-F238E27FC236}">
                <a16:creationId xmlns:a16="http://schemas.microsoft.com/office/drawing/2014/main" id="{E8736487-BF06-DB58-02B8-FCD2FC3B9CBC}"/>
              </a:ext>
            </a:extLst>
          </p:cNvPr>
          <p:cNvSpPr>
            <a:spLocks noGrp="1"/>
          </p:cNvSpPr>
          <p:nvPr>
            <p:ph type="body" sz="quarter" idx="62" hasCustomPrompt="1"/>
          </p:nvPr>
        </p:nvSpPr>
        <p:spPr>
          <a:xfrm>
            <a:off x="21671885" y="18280891"/>
            <a:ext cx="487392" cy="497615"/>
          </a:xfrm>
          <a:prstGeom prst="ellipse">
            <a:avLst/>
          </a:prstGeom>
          <a:solidFill>
            <a:schemeClr val="accent3"/>
          </a:solidFill>
          <a:ln w="130175" cmpd="dbl">
            <a:solidFill>
              <a:schemeClr val="accent3"/>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5" name="Text Placeholder 31">
            <a:extLst>
              <a:ext uri="{FF2B5EF4-FFF2-40B4-BE49-F238E27FC236}">
                <a16:creationId xmlns:a16="http://schemas.microsoft.com/office/drawing/2014/main" id="{DBF1F9E0-ECFF-F21C-4BE4-EC5920406A46}"/>
              </a:ext>
            </a:extLst>
          </p:cNvPr>
          <p:cNvSpPr>
            <a:spLocks noGrp="1"/>
          </p:cNvSpPr>
          <p:nvPr>
            <p:ph type="body" sz="quarter" idx="63" hasCustomPrompt="1"/>
          </p:nvPr>
        </p:nvSpPr>
        <p:spPr>
          <a:xfrm>
            <a:off x="25177089" y="18000329"/>
            <a:ext cx="487392" cy="497615"/>
          </a:xfrm>
          <a:prstGeom prst="ellipse">
            <a:avLst/>
          </a:prstGeom>
          <a:solidFill>
            <a:schemeClr val="bg2"/>
          </a:solidFill>
          <a:ln w="130175" cmpd="dbl">
            <a:solidFill>
              <a:schemeClr val="bg2"/>
            </a:solidFill>
          </a:ln>
        </p:spPr>
        <p:txBody>
          <a:bodyPr spcFirstLastPara="1" wrap="square" lIns="91425" tIns="0" rIns="91425" bIns="0" anchor="ctr" anchorCtr="0">
            <a:noAutofit/>
          </a:bodyPr>
          <a:lstStyle>
            <a:lvl1pPr algn="ctr">
              <a:defRPr lang="he-IL" sz="1800" b="0" kern="1200" dirty="0">
                <a:solidFill>
                  <a:schemeClr val="tx2">
                    <a:lumMod val="75000"/>
                  </a:schemeClr>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6" name="Text Placeholder 31">
            <a:extLst>
              <a:ext uri="{FF2B5EF4-FFF2-40B4-BE49-F238E27FC236}">
                <a16:creationId xmlns:a16="http://schemas.microsoft.com/office/drawing/2014/main" id="{E69F398E-A5AF-7A6C-7FD5-3C5B8B86FECC}"/>
              </a:ext>
            </a:extLst>
          </p:cNvPr>
          <p:cNvSpPr>
            <a:spLocks noGrp="1"/>
          </p:cNvSpPr>
          <p:nvPr>
            <p:ph type="body" sz="quarter" idx="64" hasCustomPrompt="1"/>
          </p:nvPr>
        </p:nvSpPr>
        <p:spPr>
          <a:xfrm>
            <a:off x="25936234" y="19674617"/>
            <a:ext cx="487392" cy="497615"/>
          </a:xfrm>
          <a:prstGeom prst="ellipse">
            <a:avLst/>
          </a:prstGeom>
          <a:solidFill>
            <a:srgbClr val="77CDE6"/>
          </a:solidFill>
          <a:ln w="130175" cmpd="dbl">
            <a:solidFill>
              <a:schemeClr val="accent1"/>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7" name="Text Placeholder 31">
            <a:extLst>
              <a:ext uri="{FF2B5EF4-FFF2-40B4-BE49-F238E27FC236}">
                <a16:creationId xmlns:a16="http://schemas.microsoft.com/office/drawing/2014/main" id="{43566DD8-1516-8839-CA11-07A7BB4BE047}"/>
              </a:ext>
            </a:extLst>
          </p:cNvPr>
          <p:cNvSpPr>
            <a:spLocks noGrp="1"/>
          </p:cNvSpPr>
          <p:nvPr>
            <p:ph type="body" sz="quarter" idx="65" hasCustomPrompt="1"/>
          </p:nvPr>
        </p:nvSpPr>
        <p:spPr>
          <a:xfrm>
            <a:off x="25376092" y="21115954"/>
            <a:ext cx="487392" cy="497615"/>
          </a:xfrm>
          <a:prstGeom prst="ellipse">
            <a:avLst/>
          </a:prstGeom>
          <a:solidFill>
            <a:schemeClr val="accent3">
              <a:lumMod val="75000"/>
            </a:schemeClr>
          </a:solidFill>
          <a:ln w="130175" cmpd="dbl">
            <a:solidFill>
              <a:schemeClr val="accent3">
                <a:lumMod val="75000"/>
              </a:schemeClr>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8" name="Text Placeholder 31">
            <a:extLst>
              <a:ext uri="{FF2B5EF4-FFF2-40B4-BE49-F238E27FC236}">
                <a16:creationId xmlns:a16="http://schemas.microsoft.com/office/drawing/2014/main" id="{39A32AB3-D6A0-F294-F83F-8ED6482A8FCD}"/>
              </a:ext>
            </a:extLst>
          </p:cNvPr>
          <p:cNvSpPr>
            <a:spLocks noGrp="1"/>
          </p:cNvSpPr>
          <p:nvPr>
            <p:ph type="body" sz="quarter" idx="66" hasCustomPrompt="1"/>
          </p:nvPr>
        </p:nvSpPr>
        <p:spPr>
          <a:xfrm>
            <a:off x="21743876" y="21317745"/>
            <a:ext cx="487392" cy="497615"/>
          </a:xfrm>
          <a:prstGeom prst="ellipse">
            <a:avLst/>
          </a:prstGeom>
          <a:solidFill>
            <a:srgbClr val="77CDE6"/>
          </a:solidFill>
          <a:ln w="130175" cmpd="dbl">
            <a:solidFill>
              <a:schemeClr val="accent1"/>
            </a:solidFill>
          </a:ln>
        </p:spPr>
        <p:txBody>
          <a:bodyPr spcFirstLastPara="1" vert="horz" wrap="square" lIns="91425" tIns="0" rIns="91425" bIns="0" rtlCol="0" anchor="ctr" anchorCtr="0">
            <a:noAutofit/>
          </a:bodyPr>
          <a:lstStyle>
            <a:lvl1pPr>
              <a:defRPr lang="he-IL" sz="1800" dirty="0">
                <a:solidFill>
                  <a:schemeClr val="bg2"/>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sp>
        <p:nvSpPr>
          <p:cNvPr id="69" name="Text Placeholder 31">
            <a:extLst>
              <a:ext uri="{FF2B5EF4-FFF2-40B4-BE49-F238E27FC236}">
                <a16:creationId xmlns:a16="http://schemas.microsoft.com/office/drawing/2014/main" id="{040972C6-53DB-DDD6-8D08-226E8FA4A9B2}"/>
              </a:ext>
            </a:extLst>
          </p:cNvPr>
          <p:cNvSpPr>
            <a:spLocks noGrp="1"/>
          </p:cNvSpPr>
          <p:nvPr>
            <p:ph type="body" sz="quarter" idx="67" hasCustomPrompt="1"/>
          </p:nvPr>
        </p:nvSpPr>
        <p:spPr>
          <a:xfrm>
            <a:off x="21231250" y="19730527"/>
            <a:ext cx="487392" cy="497615"/>
          </a:xfrm>
          <a:prstGeom prst="ellipse">
            <a:avLst/>
          </a:prstGeom>
          <a:solidFill>
            <a:schemeClr val="bg2"/>
          </a:solidFill>
          <a:ln w="130175" cmpd="dbl">
            <a:solidFill>
              <a:schemeClr val="bg2"/>
            </a:solidFill>
          </a:ln>
        </p:spPr>
        <p:txBody>
          <a:bodyPr spcFirstLastPara="1" vert="horz" wrap="square" lIns="91425" tIns="0" rIns="91425" bIns="0" rtlCol="0" anchor="ctr" anchorCtr="0">
            <a:noAutofit/>
          </a:bodyPr>
          <a:lstStyle>
            <a:lvl1pPr>
              <a:defRPr lang="he-IL" sz="1800" dirty="0">
                <a:solidFill>
                  <a:schemeClr val="tx2">
                    <a:lumMod val="75000"/>
                  </a:schemeClr>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cxnSp>
        <p:nvCxnSpPr>
          <p:cNvPr id="71" name="Straight Connector 70">
            <a:extLst>
              <a:ext uri="{FF2B5EF4-FFF2-40B4-BE49-F238E27FC236}">
                <a16:creationId xmlns:a16="http://schemas.microsoft.com/office/drawing/2014/main" id="{59CE3096-FD4C-382F-ADA5-0CB5A35467BD}"/>
              </a:ext>
            </a:extLst>
          </p:cNvPr>
          <p:cNvCxnSpPr/>
          <p:nvPr userDrawn="1"/>
        </p:nvCxnSpPr>
        <p:spPr>
          <a:xfrm>
            <a:off x="0" y="23067474"/>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CDE6F98-DE1D-F134-AFFC-1888D5E5DDB9}"/>
              </a:ext>
            </a:extLst>
          </p:cNvPr>
          <p:cNvCxnSpPr/>
          <p:nvPr userDrawn="1"/>
        </p:nvCxnSpPr>
        <p:spPr>
          <a:xfrm>
            <a:off x="0" y="31886012"/>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6" name="Text Placeholder 12">
            <a:extLst>
              <a:ext uri="{FF2B5EF4-FFF2-40B4-BE49-F238E27FC236}">
                <a16:creationId xmlns:a16="http://schemas.microsoft.com/office/drawing/2014/main" id="{F86AF7DE-E4D4-0A17-2D95-B9DC1BD38D94}"/>
              </a:ext>
            </a:extLst>
          </p:cNvPr>
          <p:cNvSpPr>
            <a:spLocks noGrp="1"/>
          </p:cNvSpPr>
          <p:nvPr>
            <p:ph type="body" sz="quarter" idx="68" hasCustomPrompt="1"/>
          </p:nvPr>
        </p:nvSpPr>
        <p:spPr>
          <a:xfrm>
            <a:off x="24021956" y="117677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87" name="Text Placeholder 12">
            <a:extLst>
              <a:ext uri="{FF2B5EF4-FFF2-40B4-BE49-F238E27FC236}">
                <a16:creationId xmlns:a16="http://schemas.microsoft.com/office/drawing/2014/main" id="{C3A16247-BD87-265C-E888-D43936B68D6F}"/>
              </a:ext>
            </a:extLst>
          </p:cNvPr>
          <p:cNvSpPr>
            <a:spLocks noGrp="1"/>
          </p:cNvSpPr>
          <p:nvPr>
            <p:ph type="body" sz="quarter" idx="69" hasCustomPrompt="1"/>
          </p:nvPr>
        </p:nvSpPr>
        <p:spPr>
          <a:xfrm>
            <a:off x="24021956" y="13453637"/>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88" name="Text Placeholder 12">
            <a:extLst>
              <a:ext uri="{FF2B5EF4-FFF2-40B4-BE49-F238E27FC236}">
                <a16:creationId xmlns:a16="http://schemas.microsoft.com/office/drawing/2014/main" id="{16069145-BD7D-1A0D-F8A5-67FE0C4A8851}"/>
              </a:ext>
            </a:extLst>
          </p:cNvPr>
          <p:cNvSpPr>
            <a:spLocks noGrp="1"/>
          </p:cNvSpPr>
          <p:nvPr>
            <p:ph type="body" sz="quarter" idx="70" hasCustomPrompt="1"/>
          </p:nvPr>
        </p:nvSpPr>
        <p:spPr>
          <a:xfrm>
            <a:off x="24021956" y="15133212"/>
            <a:ext cx="6735439" cy="1368425"/>
          </a:xfrm>
        </p:spPr>
        <p:txBody>
          <a:bodyPr/>
          <a:lstStyle>
            <a:lvl1pPr marL="457200" indent="-457200" algn="l" rtl="0">
              <a:spcBef>
                <a:spcPts val="1200"/>
              </a:spcBef>
              <a:spcAft>
                <a:spcPts val="1200"/>
              </a:spcAft>
              <a:buFontTx/>
              <a:buBlip>
                <a:blip r:embed="rId3"/>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91" name="Table Placeholder 90">
            <a:extLst>
              <a:ext uri="{FF2B5EF4-FFF2-40B4-BE49-F238E27FC236}">
                <a16:creationId xmlns:a16="http://schemas.microsoft.com/office/drawing/2014/main" id="{37314DB2-8E58-BC52-FB41-F7C0240F551C}"/>
              </a:ext>
            </a:extLst>
          </p:cNvPr>
          <p:cNvSpPr>
            <a:spLocks noGrp="1"/>
          </p:cNvSpPr>
          <p:nvPr>
            <p:ph type="tbl" sz="quarter" idx="71"/>
          </p:nvPr>
        </p:nvSpPr>
        <p:spPr>
          <a:xfrm>
            <a:off x="1641475" y="17703184"/>
            <a:ext cx="13992225" cy="4730750"/>
          </a:xfrm>
        </p:spPr>
        <p:txBody>
          <a:bodyPr/>
          <a:lstStyle>
            <a:lvl1pPr>
              <a:defRPr>
                <a:solidFill>
                  <a:schemeClr val="bg2"/>
                </a:solidFill>
              </a:defRPr>
            </a:lvl1pPr>
          </a:lstStyle>
          <a:p>
            <a:endParaRPr lang="he-IL" dirty="0"/>
          </a:p>
        </p:txBody>
      </p:sp>
    </p:spTree>
    <p:extLst>
      <p:ext uri="{BB962C8B-B14F-4D97-AF65-F5344CB8AC3E}">
        <p14:creationId xmlns:p14="http://schemas.microsoft.com/office/powerpoint/2010/main" val="38147069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0_Title Slide">
    <p:bg>
      <p:bgPr>
        <a:solidFill>
          <a:schemeClr val="tx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FC152D1-ADF9-9DC2-99B2-0BC986947451}"/>
              </a:ext>
            </a:extLst>
          </p:cNvPr>
          <p:cNvSpPr/>
          <p:nvPr userDrawn="1"/>
        </p:nvSpPr>
        <p:spPr>
          <a:xfrm flipV="1">
            <a:off x="0" y="42293591"/>
            <a:ext cx="32623432" cy="927101"/>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flipV="1">
            <a:off x="0" y="-1"/>
            <a:ext cx="32399288" cy="8796223"/>
          </a:xfrm>
          <a:prstGeom prst="rect">
            <a:avLst/>
          </a:prstGeom>
          <a:solidFill>
            <a:schemeClr val="bg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tx2"/>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tx2"/>
                </a:solidFill>
              </a:defRPr>
            </a:lvl1pPr>
          </a:lstStyle>
          <a:p>
            <a:r>
              <a:rPr lang="en-US" dirty="0"/>
              <a:t>Place Bar Ilan logo</a:t>
            </a:r>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1293947"/>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1293947"/>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2598165"/>
            <a:ext cx="13991397" cy="46882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0" name="Text Placeholder 23">
            <a:extLst>
              <a:ext uri="{FF2B5EF4-FFF2-40B4-BE49-F238E27FC236}">
                <a16:creationId xmlns:a16="http://schemas.microsoft.com/office/drawing/2014/main" id="{3E899620-19DA-20BC-36C8-6F7A3AF51497}"/>
              </a:ext>
            </a:extLst>
          </p:cNvPr>
          <p:cNvSpPr>
            <a:spLocks noGrp="1"/>
          </p:cNvSpPr>
          <p:nvPr>
            <p:ph type="body" sz="quarter" idx="41" hasCustomPrompt="1"/>
          </p:nvPr>
        </p:nvSpPr>
        <p:spPr>
          <a:xfrm>
            <a:off x="18796569" y="25677186"/>
            <a:ext cx="11960826"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Method</a:t>
            </a:r>
          </a:p>
        </p:txBody>
      </p:sp>
      <p:sp>
        <p:nvSpPr>
          <p:cNvPr id="41" name="Picture Placeholder 25">
            <a:extLst>
              <a:ext uri="{FF2B5EF4-FFF2-40B4-BE49-F238E27FC236}">
                <a16:creationId xmlns:a16="http://schemas.microsoft.com/office/drawing/2014/main" id="{1DFA4524-622F-615C-4841-A35D4553DE8F}"/>
              </a:ext>
            </a:extLst>
          </p:cNvPr>
          <p:cNvSpPr>
            <a:spLocks noGrp="1"/>
          </p:cNvSpPr>
          <p:nvPr>
            <p:ph type="pic" sz="quarter" idx="42" hasCustomPrompt="1"/>
          </p:nvPr>
        </p:nvSpPr>
        <p:spPr>
          <a:xfrm>
            <a:off x="17193818" y="25370518"/>
            <a:ext cx="1245164"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43" name="Text Placeholder 12">
            <a:extLst>
              <a:ext uri="{FF2B5EF4-FFF2-40B4-BE49-F238E27FC236}">
                <a16:creationId xmlns:a16="http://schemas.microsoft.com/office/drawing/2014/main" id="{09650265-285E-1D7E-8339-D1E2AE6CB3A9}"/>
              </a:ext>
            </a:extLst>
          </p:cNvPr>
          <p:cNvSpPr>
            <a:spLocks noGrp="1"/>
          </p:cNvSpPr>
          <p:nvPr>
            <p:ph type="body" sz="quarter" idx="44" hasCustomPrompt="1"/>
          </p:nvPr>
        </p:nvSpPr>
        <p:spPr>
          <a:xfrm>
            <a:off x="17150429" y="26988118"/>
            <a:ext cx="13700817" cy="599638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6320646"/>
            <a:ext cx="12418551"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6013978"/>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1" y="37751530"/>
            <a:ext cx="29209355" cy="3769337"/>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pic>
        <p:nvPicPr>
          <p:cNvPr id="4" name="Picture 3">
            <a:extLst>
              <a:ext uri="{FF2B5EF4-FFF2-40B4-BE49-F238E27FC236}">
                <a16:creationId xmlns:a16="http://schemas.microsoft.com/office/drawing/2014/main" id="{E361A8AA-CE32-770E-B5E9-609C2DFD89B8}"/>
              </a:ext>
            </a:extLst>
          </p:cNvPr>
          <p:cNvPicPr>
            <a:picLocks noChangeAspect="1"/>
          </p:cNvPicPr>
          <p:nvPr userDrawn="1"/>
        </p:nvPicPr>
        <p:blipFill rotWithShape="1">
          <a:blip r:embed="rId3"/>
          <a:srcRect t="12199" b="17345"/>
          <a:stretch/>
        </p:blipFill>
        <p:spPr>
          <a:xfrm>
            <a:off x="21082874" y="18110780"/>
            <a:ext cx="5469275" cy="5189112"/>
          </a:xfrm>
          <a:prstGeom prst="rect">
            <a:avLst/>
          </a:prstGeom>
        </p:spPr>
      </p:pic>
      <p:sp>
        <p:nvSpPr>
          <p:cNvPr id="6" name="Text Placeholder 31">
            <a:extLst>
              <a:ext uri="{FF2B5EF4-FFF2-40B4-BE49-F238E27FC236}">
                <a16:creationId xmlns:a16="http://schemas.microsoft.com/office/drawing/2014/main" id="{4B5A0C0D-613C-386C-4EAF-F3F582FDEA62}"/>
              </a:ext>
            </a:extLst>
          </p:cNvPr>
          <p:cNvSpPr>
            <a:spLocks noGrp="1"/>
          </p:cNvSpPr>
          <p:nvPr>
            <p:ph type="body" sz="quarter" idx="49" hasCustomPrompt="1"/>
          </p:nvPr>
        </p:nvSpPr>
        <p:spPr>
          <a:xfrm>
            <a:off x="17488172" y="18411122"/>
            <a:ext cx="3936796" cy="1307461"/>
          </a:xfrm>
          <a:prstGeom prst="roundRect">
            <a:avLst>
              <a:gd name="adj" fmla="val 50000"/>
            </a:avLst>
          </a:prstGeom>
          <a:solidFill>
            <a:schemeClr val="accent4"/>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8" name="Content Placeholder 15">
            <a:extLst>
              <a:ext uri="{FF2B5EF4-FFF2-40B4-BE49-F238E27FC236}">
                <a16:creationId xmlns:a16="http://schemas.microsoft.com/office/drawing/2014/main" id="{E3F3760B-2418-6144-15A5-3D3D346B9A4A}"/>
              </a:ext>
            </a:extLst>
          </p:cNvPr>
          <p:cNvSpPr>
            <a:spLocks noGrp="1"/>
          </p:cNvSpPr>
          <p:nvPr>
            <p:ph sz="quarter" idx="50" hasCustomPrompt="1"/>
          </p:nvPr>
        </p:nvSpPr>
        <p:spPr>
          <a:xfrm>
            <a:off x="17622773" y="18583382"/>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11" name="Text Placeholder 31">
            <a:extLst>
              <a:ext uri="{FF2B5EF4-FFF2-40B4-BE49-F238E27FC236}">
                <a16:creationId xmlns:a16="http://schemas.microsoft.com/office/drawing/2014/main" id="{9D7149DC-BEB5-425B-A3D2-B70D97E37ADE}"/>
              </a:ext>
            </a:extLst>
          </p:cNvPr>
          <p:cNvSpPr>
            <a:spLocks noGrp="1"/>
          </p:cNvSpPr>
          <p:nvPr>
            <p:ph type="body" sz="quarter" idx="51" hasCustomPrompt="1"/>
          </p:nvPr>
        </p:nvSpPr>
        <p:spPr>
          <a:xfrm>
            <a:off x="16983220" y="20137973"/>
            <a:ext cx="3936796" cy="1307461"/>
          </a:xfrm>
          <a:prstGeom prst="roundRect">
            <a:avLst>
              <a:gd name="adj" fmla="val 50000"/>
            </a:avLst>
          </a:prstGeom>
          <a:solidFill>
            <a:schemeClr val="accent6">
              <a:lumMod val="75000"/>
            </a:schemeClr>
          </a:solidFill>
          <a:ln>
            <a:noFill/>
          </a:ln>
        </p:spPr>
        <p:txBody>
          <a:bodyPr spcFirstLastPara="1" wrap="square" lIns="972000" tIns="91425" rIns="91425" bIns="91425" anchor="ctr" anchorCtr="0">
            <a:noAutofit/>
          </a:bodyPr>
          <a:lstStyle>
            <a:lvl1pPr>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12" name="Content Placeholder 15">
            <a:extLst>
              <a:ext uri="{FF2B5EF4-FFF2-40B4-BE49-F238E27FC236}">
                <a16:creationId xmlns:a16="http://schemas.microsoft.com/office/drawing/2014/main" id="{9C701F96-29C2-2BB1-E887-D263F4BC754B}"/>
              </a:ext>
            </a:extLst>
          </p:cNvPr>
          <p:cNvSpPr>
            <a:spLocks noGrp="1"/>
          </p:cNvSpPr>
          <p:nvPr>
            <p:ph sz="quarter" idx="52" hasCustomPrompt="1"/>
          </p:nvPr>
        </p:nvSpPr>
        <p:spPr>
          <a:xfrm>
            <a:off x="17117821" y="20310233"/>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13" name="Text Placeholder 31">
            <a:extLst>
              <a:ext uri="{FF2B5EF4-FFF2-40B4-BE49-F238E27FC236}">
                <a16:creationId xmlns:a16="http://schemas.microsoft.com/office/drawing/2014/main" id="{171D74B4-31BC-0016-6BD3-86DADB4CC72E}"/>
              </a:ext>
            </a:extLst>
          </p:cNvPr>
          <p:cNvSpPr>
            <a:spLocks noGrp="1"/>
          </p:cNvSpPr>
          <p:nvPr>
            <p:ph type="body" sz="quarter" idx="53" hasCustomPrompt="1"/>
          </p:nvPr>
        </p:nvSpPr>
        <p:spPr>
          <a:xfrm>
            <a:off x="17465369" y="21842299"/>
            <a:ext cx="3936796" cy="1307461"/>
          </a:xfrm>
          <a:prstGeom prst="roundRect">
            <a:avLst>
              <a:gd name="adj" fmla="val 50000"/>
            </a:avLst>
          </a:prstGeom>
          <a:solidFill>
            <a:schemeClr val="accent1"/>
          </a:solidFill>
          <a:ln>
            <a:noFill/>
          </a:ln>
        </p:spPr>
        <p:txBody>
          <a:bodyPr spcFirstLastPara="1" wrap="square" lIns="972000" tIns="91425" rIns="91425" bIns="91425" anchor="ctr" anchorCtr="0">
            <a:noAutofit/>
          </a:bodyPr>
          <a:lstStyle>
            <a:lvl1pPr>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14" name="Content Placeholder 15">
            <a:extLst>
              <a:ext uri="{FF2B5EF4-FFF2-40B4-BE49-F238E27FC236}">
                <a16:creationId xmlns:a16="http://schemas.microsoft.com/office/drawing/2014/main" id="{42361993-7B7A-4EF7-B488-8FF994FBD835}"/>
              </a:ext>
            </a:extLst>
          </p:cNvPr>
          <p:cNvSpPr>
            <a:spLocks noGrp="1"/>
          </p:cNvSpPr>
          <p:nvPr>
            <p:ph sz="quarter" idx="54" hasCustomPrompt="1"/>
          </p:nvPr>
        </p:nvSpPr>
        <p:spPr>
          <a:xfrm>
            <a:off x="17599970" y="22014559"/>
            <a:ext cx="962940" cy="962940"/>
          </a:xfrm>
          <a:prstGeom prst="ellipse">
            <a:avLst/>
          </a:prstGeom>
          <a:ln w="34925">
            <a:solidFill>
              <a:schemeClr val="accent5">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0" name="Text Placeholder 31">
            <a:extLst>
              <a:ext uri="{FF2B5EF4-FFF2-40B4-BE49-F238E27FC236}">
                <a16:creationId xmlns:a16="http://schemas.microsoft.com/office/drawing/2014/main" id="{8F534CEE-1064-ED12-7C56-77EF3E686006}"/>
              </a:ext>
            </a:extLst>
          </p:cNvPr>
          <p:cNvSpPr>
            <a:spLocks noGrp="1"/>
          </p:cNvSpPr>
          <p:nvPr>
            <p:ph type="body" sz="quarter" idx="55" hasCustomPrompt="1"/>
          </p:nvPr>
        </p:nvSpPr>
        <p:spPr>
          <a:xfrm>
            <a:off x="26771105" y="20137973"/>
            <a:ext cx="3936796" cy="1307461"/>
          </a:xfrm>
          <a:prstGeom prst="roundRect">
            <a:avLst>
              <a:gd name="adj" fmla="val 50000"/>
            </a:avLst>
          </a:prstGeom>
          <a:solidFill>
            <a:schemeClr val="accent4"/>
          </a:solidFill>
          <a:ln>
            <a:noFill/>
          </a:ln>
        </p:spPr>
        <p:txBody>
          <a:bodyPr spcFirstLastPara="1" wrap="square" lIns="0" tIns="91425" rIns="972000" bIns="91425" anchor="ctr" anchorCtr="0">
            <a:noAutofit/>
          </a:bodyPr>
          <a:lstStyle>
            <a:lvl1pPr algn="l">
              <a:defRPr lang="he-IL" sz="2400" b="1" dirty="0">
                <a:solidFill>
                  <a:schemeClr val="tx2"/>
                </a:solidFill>
              </a:defRPr>
            </a:lvl1pPr>
          </a:lstStyle>
          <a:p>
            <a:pPr lvl="0" rtl="0">
              <a:spcBef>
                <a:spcPts val="0"/>
              </a:spcBef>
              <a:spcAft>
                <a:spcPts val="0"/>
              </a:spcAft>
            </a:pPr>
            <a:r>
              <a:rPr lang="en-US" dirty="0"/>
              <a:t>Click to edit text</a:t>
            </a:r>
            <a:endParaRPr lang="he-IL" dirty="0"/>
          </a:p>
        </p:txBody>
      </p:sp>
      <p:sp>
        <p:nvSpPr>
          <p:cNvPr id="21" name="Content Placeholder 15">
            <a:extLst>
              <a:ext uri="{FF2B5EF4-FFF2-40B4-BE49-F238E27FC236}">
                <a16:creationId xmlns:a16="http://schemas.microsoft.com/office/drawing/2014/main" id="{473DF0CE-D70B-A1CD-DD9D-1F2CD6674B7D}"/>
              </a:ext>
            </a:extLst>
          </p:cNvPr>
          <p:cNvSpPr>
            <a:spLocks noGrp="1"/>
          </p:cNvSpPr>
          <p:nvPr>
            <p:ph sz="quarter" idx="56" hasCustomPrompt="1"/>
          </p:nvPr>
        </p:nvSpPr>
        <p:spPr>
          <a:xfrm>
            <a:off x="29572695" y="20310233"/>
            <a:ext cx="962940" cy="962940"/>
          </a:xfrm>
          <a:prstGeom prst="ellipse">
            <a:avLst/>
          </a:prstGeom>
          <a:ln w="34925">
            <a:solidFill>
              <a:schemeClr val="bg2">
                <a:lumMod val="50000"/>
              </a:schemeClr>
            </a:solidFill>
          </a:ln>
        </p:spPr>
        <p:txBody>
          <a:bodyPr lIns="0" tIns="0" rIns="0" bIns="0" anchor="ctr" anchorCtr="0"/>
          <a:lstStyle>
            <a:lvl1pPr algn="ctr">
              <a:defRPr sz="1600"/>
            </a:lvl1pPr>
          </a:lstStyle>
          <a:p>
            <a:pPr lvl="0"/>
            <a:r>
              <a:rPr lang="en-US" dirty="0"/>
              <a:t>Insert icon</a:t>
            </a:r>
            <a:endParaRPr lang="he-IL" dirty="0"/>
          </a:p>
        </p:txBody>
      </p:sp>
      <p:sp>
        <p:nvSpPr>
          <p:cNvPr id="22" name="Text Placeholder 31">
            <a:extLst>
              <a:ext uri="{FF2B5EF4-FFF2-40B4-BE49-F238E27FC236}">
                <a16:creationId xmlns:a16="http://schemas.microsoft.com/office/drawing/2014/main" id="{9D8369F0-5E47-B2BF-B1F7-407BF5498669}"/>
              </a:ext>
            </a:extLst>
          </p:cNvPr>
          <p:cNvSpPr>
            <a:spLocks noGrp="1"/>
          </p:cNvSpPr>
          <p:nvPr>
            <p:ph type="body" sz="quarter" idx="57" hasCustomPrompt="1"/>
          </p:nvPr>
        </p:nvSpPr>
        <p:spPr>
          <a:xfrm>
            <a:off x="26117036" y="18411122"/>
            <a:ext cx="3936796" cy="1307461"/>
          </a:xfrm>
          <a:prstGeom prst="roundRect">
            <a:avLst>
              <a:gd name="adj" fmla="val 50000"/>
            </a:avLst>
          </a:prstGeom>
          <a:solidFill>
            <a:schemeClr val="accent1"/>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23" name="Content Placeholder 15">
            <a:extLst>
              <a:ext uri="{FF2B5EF4-FFF2-40B4-BE49-F238E27FC236}">
                <a16:creationId xmlns:a16="http://schemas.microsoft.com/office/drawing/2014/main" id="{8A566DB3-6006-6050-8977-9A2A12F6CDA6}"/>
              </a:ext>
            </a:extLst>
          </p:cNvPr>
          <p:cNvSpPr>
            <a:spLocks noGrp="1"/>
          </p:cNvSpPr>
          <p:nvPr>
            <p:ph sz="quarter" idx="58" hasCustomPrompt="1"/>
          </p:nvPr>
        </p:nvSpPr>
        <p:spPr>
          <a:xfrm>
            <a:off x="28918626" y="18583382"/>
            <a:ext cx="962940" cy="962940"/>
          </a:xfrm>
          <a:prstGeom prst="ellipse">
            <a:avLst/>
          </a:prstGeom>
          <a:ln w="34925">
            <a:solidFill>
              <a:schemeClr val="accent4"/>
            </a:solidFill>
          </a:ln>
        </p:spPr>
        <p:txBody>
          <a:bodyPr lIns="0" tIns="0" rIns="0" bIns="0" anchor="ctr" anchorCtr="0"/>
          <a:lstStyle>
            <a:lvl1pPr algn="ctr">
              <a:defRPr sz="1600"/>
            </a:lvl1pPr>
          </a:lstStyle>
          <a:p>
            <a:pPr lvl="0"/>
            <a:r>
              <a:rPr lang="en-US" dirty="0"/>
              <a:t>Insert icon</a:t>
            </a:r>
            <a:endParaRPr lang="he-IL" dirty="0"/>
          </a:p>
        </p:txBody>
      </p:sp>
      <p:sp>
        <p:nvSpPr>
          <p:cNvPr id="25" name="Text Placeholder 31">
            <a:extLst>
              <a:ext uri="{FF2B5EF4-FFF2-40B4-BE49-F238E27FC236}">
                <a16:creationId xmlns:a16="http://schemas.microsoft.com/office/drawing/2014/main" id="{A73E90D7-2B91-A982-BF44-8879CEBDFFDB}"/>
              </a:ext>
            </a:extLst>
          </p:cNvPr>
          <p:cNvSpPr>
            <a:spLocks noGrp="1"/>
          </p:cNvSpPr>
          <p:nvPr>
            <p:ph type="body" sz="quarter" idx="59" hasCustomPrompt="1"/>
          </p:nvPr>
        </p:nvSpPr>
        <p:spPr>
          <a:xfrm>
            <a:off x="26204959" y="21842299"/>
            <a:ext cx="3936796" cy="1307461"/>
          </a:xfrm>
          <a:prstGeom prst="roundRect">
            <a:avLst>
              <a:gd name="adj" fmla="val 50000"/>
            </a:avLst>
          </a:prstGeom>
          <a:solidFill>
            <a:schemeClr val="accent3">
              <a:lumMod val="75000"/>
            </a:schemeClr>
          </a:solidFill>
          <a:ln>
            <a:noFill/>
          </a:ln>
        </p:spPr>
        <p:txBody>
          <a:bodyPr spcFirstLastPara="1" wrap="square" lIns="0" tIns="91425" rIns="972000" bIns="91425" anchor="ctr" anchorCtr="0">
            <a:noAutofit/>
          </a:bodyPr>
          <a:lstStyle>
            <a:lvl1pPr algn="l">
              <a:defRPr lang="he-IL" sz="2400" b="1" dirty="0">
                <a:solidFill>
                  <a:schemeClr val="bg2"/>
                </a:solidFill>
              </a:defRPr>
            </a:lvl1pPr>
          </a:lstStyle>
          <a:p>
            <a:pPr lvl="0" rtl="0">
              <a:spcBef>
                <a:spcPts val="0"/>
              </a:spcBef>
              <a:spcAft>
                <a:spcPts val="0"/>
              </a:spcAft>
            </a:pPr>
            <a:r>
              <a:rPr lang="en-US" dirty="0"/>
              <a:t>Click to edit text</a:t>
            </a:r>
            <a:endParaRPr lang="he-IL" dirty="0"/>
          </a:p>
        </p:txBody>
      </p:sp>
      <p:sp>
        <p:nvSpPr>
          <p:cNvPr id="48" name="Content Placeholder 15">
            <a:extLst>
              <a:ext uri="{FF2B5EF4-FFF2-40B4-BE49-F238E27FC236}">
                <a16:creationId xmlns:a16="http://schemas.microsoft.com/office/drawing/2014/main" id="{A114BC26-F931-4454-86F7-AC39F93F32F7}"/>
              </a:ext>
            </a:extLst>
          </p:cNvPr>
          <p:cNvSpPr>
            <a:spLocks noGrp="1"/>
          </p:cNvSpPr>
          <p:nvPr>
            <p:ph sz="quarter" idx="60" hasCustomPrompt="1"/>
          </p:nvPr>
        </p:nvSpPr>
        <p:spPr>
          <a:xfrm>
            <a:off x="29006549" y="22014559"/>
            <a:ext cx="962940" cy="962940"/>
          </a:xfrm>
          <a:prstGeom prst="ellipse">
            <a:avLst/>
          </a:prstGeom>
          <a:ln w="34925">
            <a:solidFill>
              <a:schemeClr val="accent3">
                <a:lumMod val="60000"/>
                <a:lumOff val="40000"/>
              </a:schemeClr>
            </a:solidFill>
          </a:ln>
        </p:spPr>
        <p:txBody>
          <a:bodyPr lIns="0" tIns="0" rIns="0" bIns="0" anchor="ctr" anchorCtr="0"/>
          <a:lstStyle>
            <a:lvl1pPr algn="ctr">
              <a:defRPr sz="1600"/>
            </a:lvl1pPr>
          </a:lstStyle>
          <a:p>
            <a:pPr lvl="0"/>
            <a:r>
              <a:rPr lang="en-US" dirty="0"/>
              <a:t>Insert icon</a:t>
            </a:r>
            <a:endParaRPr lang="he-IL" dirty="0"/>
          </a:p>
        </p:txBody>
      </p:sp>
      <p:cxnSp>
        <p:nvCxnSpPr>
          <p:cNvPr id="50" name="Straight Connector 49">
            <a:extLst>
              <a:ext uri="{FF2B5EF4-FFF2-40B4-BE49-F238E27FC236}">
                <a16:creationId xmlns:a16="http://schemas.microsoft.com/office/drawing/2014/main" id="{98CCEAAB-9B22-C2C3-CA85-CC32634FDA6A}"/>
              </a:ext>
            </a:extLst>
          </p:cNvPr>
          <p:cNvCxnSpPr>
            <a:cxnSpLocks/>
            <a:stCxn id="64" idx="6"/>
            <a:endCxn id="63" idx="1"/>
          </p:cNvCxnSpPr>
          <p:nvPr userDrawn="1"/>
        </p:nvCxnSpPr>
        <p:spPr>
          <a:xfrm>
            <a:off x="22159277" y="19360152"/>
            <a:ext cx="767382" cy="35434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3412ECD-DACC-8297-E5CC-626B89A74C5C}"/>
              </a:ext>
            </a:extLst>
          </p:cNvPr>
          <p:cNvCxnSpPr>
            <a:cxnSpLocks/>
            <a:stCxn id="65" idx="3"/>
            <a:endCxn id="63" idx="7"/>
          </p:cNvCxnSpPr>
          <p:nvPr userDrawn="1"/>
        </p:nvCxnSpPr>
        <p:spPr>
          <a:xfrm flipH="1">
            <a:off x="24906710" y="19255523"/>
            <a:ext cx="341756" cy="45897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76BA0E55-F57E-EF2C-35A8-30112DBDA13D}"/>
              </a:ext>
            </a:extLst>
          </p:cNvPr>
          <p:cNvCxnSpPr>
            <a:cxnSpLocks/>
            <a:stCxn id="69" idx="6"/>
          </p:cNvCxnSpPr>
          <p:nvPr userDrawn="1"/>
        </p:nvCxnSpPr>
        <p:spPr>
          <a:xfrm>
            <a:off x="21718642" y="20809788"/>
            <a:ext cx="698744" cy="4992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9CAF3FC-D181-FF40-D647-6CF61F2CD037}"/>
              </a:ext>
            </a:extLst>
          </p:cNvPr>
          <p:cNvCxnSpPr>
            <a:stCxn id="68" idx="7"/>
            <a:endCxn id="63" idx="3"/>
          </p:cNvCxnSpPr>
          <p:nvPr userDrawn="1"/>
        </p:nvCxnSpPr>
        <p:spPr>
          <a:xfrm flipV="1">
            <a:off x="22159891" y="21694548"/>
            <a:ext cx="766768" cy="526524"/>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073D232-7AB9-A3B2-B7AC-72DF6EDA78CB}"/>
              </a:ext>
            </a:extLst>
          </p:cNvPr>
          <p:cNvCxnSpPr>
            <a:cxnSpLocks/>
            <a:stCxn id="67" idx="1"/>
            <a:endCxn id="63" idx="5"/>
          </p:cNvCxnSpPr>
          <p:nvPr userDrawn="1"/>
        </p:nvCxnSpPr>
        <p:spPr>
          <a:xfrm flipH="1" flipV="1">
            <a:off x="24906710" y="21694548"/>
            <a:ext cx="540759" cy="324733"/>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D0F8D684-336B-C94E-55BC-4996136A6D95}"/>
              </a:ext>
            </a:extLst>
          </p:cNvPr>
          <p:cNvCxnSpPr>
            <a:cxnSpLocks/>
            <a:stCxn id="66" idx="2"/>
            <a:endCxn id="63" idx="6"/>
          </p:cNvCxnSpPr>
          <p:nvPr userDrawn="1"/>
        </p:nvCxnSpPr>
        <p:spPr>
          <a:xfrm flipH="1" flipV="1">
            <a:off x="25316792" y="20704523"/>
            <a:ext cx="619442" cy="49355"/>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63" name="Text Placeholder 123">
            <a:extLst>
              <a:ext uri="{FF2B5EF4-FFF2-40B4-BE49-F238E27FC236}">
                <a16:creationId xmlns:a16="http://schemas.microsoft.com/office/drawing/2014/main" id="{FDD3124B-B82A-88CB-85DC-950B78D1053D}"/>
              </a:ext>
            </a:extLst>
          </p:cNvPr>
          <p:cNvSpPr>
            <a:spLocks noGrp="1"/>
          </p:cNvSpPr>
          <p:nvPr>
            <p:ph type="body" sz="quarter" idx="61"/>
          </p:nvPr>
        </p:nvSpPr>
        <p:spPr>
          <a:xfrm>
            <a:off x="22516577" y="19304415"/>
            <a:ext cx="2800215" cy="2800215"/>
          </a:xfrm>
          <a:prstGeom prst="ellipse">
            <a:avLst/>
          </a:prstGeom>
          <a:solidFill>
            <a:schemeClr val="bg2"/>
          </a:solidFill>
          <a:ln w="257175">
            <a:solidFill>
              <a:schemeClr val="accent4"/>
            </a:solidFill>
          </a:ln>
        </p:spPr>
        <p:txBody>
          <a:bodyPr anchor="ctr" anchorCtr="0"/>
          <a:lstStyle>
            <a:lvl1pPr algn="ctr">
              <a:defRPr sz="2800" b="1"/>
            </a:lvl1pPr>
          </a:lstStyle>
          <a:p>
            <a:pPr lvl="0"/>
            <a:r>
              <a:rPr lang="en-US" dirty="0"/>
              <a:t>Click to edit Master text styles</a:t>
            </a:r>
            <a:endParaRPr lang="he-IL" dirty="0"/>
          </a:p>
        </p:txBody>
      </p:sp>
      <p:sp>
        <p:nvSpPr>
          <p:cNvPr id="64" name="Text Placeholder 31">
            <a:extLst>
              <a:ext uri="{FF2B5EF4-FFF2-40B4-BE49-F238E27FC236}">
                <a16:creationId xmlns:a16="http://schemas.microsoft.com/office/drawing/2014/main" id="{E8736487-BF06-DB58-02B8-FCD2FC3B9CBC}"/>
              </a:ext>
            </a:extLst>
          </p:cNvPr>
          <p:cNvSpPr>
            <a:spLocks noGrp="1"/>
          </p:cNvSpPr>
          <p:nvPr>
            <p:ph type="body" sz="quarter" idx="62" hasCustomPrompt="1"/>
          </p:nvPr>
        </p:nvSpPr>
        <p:spPr>
          <a:xfrm>
            <a:off x="21671885" y="19111344"/>
            <a:ext cx="487392" cy="497615"/>
          </a:xfrm>
          <a:prstGeom prst="ellipse">
            <a:avLst/>
          </a:prstGeom>
          <a:solidFill>
            <a:schemeClr val="accent3"/>
          </a:solidFill>
          <a:ln w="130175" cmpd="dbl">
            <a:solidFill>
              <a:schemeClr val="accent3"/>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5" name="Text Placeholder 31">
            <a:extLst>
              <a:ext uri="{FF2B5EF4-FFF2-40B4-BE49-F238E27FC236}">
                <a16:creationId xmlns:a16="http://schemas.microsoft.com/office/drawing/2014/main" id="{DBF1F9E0-ECFF-F21C-4BE4-EC5920406A46}"/>
              </a:ext>
            </a:extLst>
          </p:cNvPr>
          <p:cNvSpPr>
            <a:spLocks noGrp="1"/>
          </p:cNvSpPr>
          <p:nvPr>
            <p:ph type="body" sz="quarter" idx="63" hasCustomPrompt="1"/>
          </p:nvPr>
        </p:nvSpPr>
        <p:spPr>
          <a:xfrm>
            <a:off x="25177089" y="18830782"/>
            <a:ext cx="487392" cy="497615"/>
          </a:xfrm>
          <a:prstGeom prst="ellipse">
            <a:avLst/>
          </a:prstGeom>
          <a:solidFill>
            <a:schemeClr val="bg2"/>
          </a:solidFill>
          <a:ln w="130175" cmpd="dbl">
            <a:solidFill>
              <a:schemeClr val="bg2"/>
            </a:solidFill>
          </a:ln>
        </p:spPr>
        <p:txBody>
          <a:bodyPr spcFirstLastPara="1" wrap="square" lIns="91425" tIns="0" rIns="91425" bIns="0" anchor="ctr" anchorCtr="0">
            <a:noAutofit/>
          </a:bodyPr>
          <a:lstStyle>
            <a:lvl1pPr algn="ctr">
              <a:defRPr lang="he-IL" sz="1800" b="0" kern="1200" dirty="0">
                <a:solidFill>
                  <a:schemeClr val="tx2">
                    <a:lumMod val="75000"/>
                  </a:schemeClr>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6" name="Text Placeholder 31">
            <a:extLst>
              <a:ext uri="{FF2B5EF4-FFF2-40B4-BE49-F238E27FC236}">
                <a16:creationId xmlns:a16="http://schemas.microsoft.com/office/drawing/2014/main" id="{E69F398E-A5AF-7A6C-7FD5-3C5B8B86FECC}"/>
              </a:ext>
            </a:extLst>
          </p:cNvPr>
          <p:cNvSpPr>
            <a:spLocks noGrp="1"/>
          </p:cNvSpPr>
          <p:nvPr>
            <p:ph type="body" sz="quarter" idx="64" hasCustomPrompt="1"/>
          </p:nvPr>
        </p:nvSpPr>
        <p:spPr>
          <a:xfrm>
            <a:off x="25936234" y="20505070"/>
            <a:ext cx="487392" cy="497615"/>
          </a:xfrm>
          <a:prstGeom prst="ellipse">
            <a:avLst/>
          </a:prstGeom>
          <a:solidFill>
            <a:srgbClr val="77CDE6"/>
          </a:solidFill>
          <a:ln w="130175" cmpd="dbl">
            <a:solidFill>
              <a:schemeClr val="accent1"/>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7" name="Text Placeholder 31">
            <a:extLst>
              <a:ext uri="{FF2B5EF4-FFF2-40B4-BE49-F238E27FC236}">
                <a16:creationId xmlns:a16="http://schemas.microsoft.com/office/drawing/2014/main" id="{43566DD8-1516-8839-CA11-07A7BB4BE047}"/>
              </a:ext>
            </a:extLst>
          </p:cNvPr>
          <p:cNvSpPr>
            <a:spLocks noGrp="1"/>
          </p:cNvSpPr>
          <p:nvPr>
            <p:ph type="body" sz="quarter" idx="65" hasCustomPrompt="1"/>
          </p:nvPr>
        </p:nvSpPr>
        <p:spPr>
          <a:xfrm>
            <a:off x="25376092" y="21946407"/>
            <a:ext cx="487392" cy="497615"/>
          </a:xfrm>
          <a:prstGeom prst="ellipse">
            <a:avLst/>
          </a:prstGeom>
          <a:solidFill>
            <a:schemeClr val="accent3">
              <a:lumMod val="75000"/>
            </a:schemeClr>
          </a:solidFill>
          <a:ln w="130175" cmpd="dbl">
            <a:solidFill>
              <a:schemeClr val="accent3">
                <a:lumMod val="75000"/>
              </a:schemeClr>
            </a:solidFill>
          </a:ln>
        </p:spPr>
        <p:txBody>
          <a:bodyPr spcFirstLastPara="1" wrap="square" lIns="91425" tIns="0" rIns="91425" bIns="0" anchor="ctr" anchorCtr="0">
            <a:noAutofit/>
          </a:bodyPr>
          <a:lstStyle>
            <a:lvl1pPr algn="ctr">
              <a:defRPr lang="he-IL" sz="1800" b="0" kern="1200" dirty="0">
                <a:solidFill>
                  <a:schemeClr val="bg2"/>
                </a:solidFill>
                <a:latin typeface="Fedra Sans Bar-ilan Medium" pitchFamily="50" charset="-79"/>
                <a:ea typeface="+mn-ea"/>
                <a:cs typeface="Fedra Sans Bar-ilan Medium" pitchFamily="50" charset="-79"/>
              </a:defRPr>
            </a:lvl1pPr>
            <a:lvl2pPr>
              <a:defRPr lang="en-US" sz="1800" smtClean="0"/>
            </a:lvl2pPr>
            <a:lvl3pPr>
              <a:defRPr lang="en-US" sz="1800" smtClean="0"/>
            </a:lvl3pPr>
            <a:lvl4pPr>
              <a:defRPr lang="en-US" sz="1800" smtClean="0"/>
            </a:lvl4pPr>
            <a:lvl5pPr>
              <a:defRPr lang="he-IL" sz="1800"/>
            </a:lvl5pPr>
          </a:lstStyle>
          <a:p>
            <a:pPr lvl="0" algn="ctr">
              <a:spcAft>
                <a:spcPts val="600"/>
              </a:spcAft>
            </a:pPr>
            <a:r>
              <a:rPr lang="en-US" dirty="0"/>
              <a:t>#</a:t>
            </a:r>
            <a:endParaRPr lang="he-IL" dirty="0"/>
          </a:p>
        </p:txBody>
      </p:sp>
      <p:sp>
        <p:nvSpPr>
          <p:cNvPr id="68" name="Text Placeholder 31">
            <a:extLst>
              <a:ext uri="{FF2B5EF4-FFF2-40B4-BE49-F238E27FC236}">
                <a16:creationId xmlns:a16="http://schemas.microsoft.com/office/drawing/2014/main" id="{39A32AB3-D6A0-F294-F83F-8ED6482A8FCD}"/>
              </a:ext>
            </a:extLst>
          </p:cNvPr>
          <p:cNvSpPr>
            <a:spLocks noGrp="1"/>
          </p:cNvSpPr>
          <p:nvPr>
            <p:ph type="body" sz="quarter" idx="66" hasCustomPrompt="1"/>
          </p:nvPr>
        </p:nvSpPr>
        <p:spPr>
          <a:xfrm>
            <a:off x="21743876" y="22148198"/>
            <a:ext cx="487392" cy="497615"/>
          </a:xfrm>
          <a:prstGeom prst="ellipse">
            <a:avLst/>
          </a:prstGeom>
          <a:solidFill>
            <a:srgbClr val="77CDE6"/>
          </a:solidFill>
          <a:ln w="130175" cmpd="dbl">
            <a:solidFill>
              <a:schemeClr val="accent1"/>
            </a:solidFill>
          </a:ln>
        </p:spPr>
        <p:txBody>
          <a:bodyPr spcFirstLastPara="1" vert="horz" wrap="square" lIns="91425" tIns="0" rIns="91425" bIns="0" rtlCol="0" anchor="ctr" anchorCtr="0">
            <a:noAutofit/>
          </a:bodyPr>
          <a:lstStyle>
            <a:lvl1pPr>
              <a:defRPr lang="he-IL" sz="1800" dirty="0">
                <a:solidFill>
                  <a:schemeClr val="bg2"/>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sp>
        <p:nvSpPr>
          <p:cNvPr id="69" name="Text Placeholder 31">
            <a:extLst>
              <a:ext uri="{FF2B5EF4-FFF2-40B4-BE49-F238E27FC236}">
                <a16:creationId xmlns:a16="http://schemas.microsoft.com/office/drawing/2014/main" id="{040972C6-53DB-DDD6-8D08-226E8FA4A9B2}"/>
              </a:ext>
            </a:extLst>
          </p:cNvPr>
          <p:cNvSpPr>
            <a:spLocks noGrp="1"/>
          </p:cNvSpPr>
          <p:nvPr>
            <p:ph type="body" sz="quarter" idx="67" hasCustomPrompt="1"/>
          </p:nvPr>
        </p:nvSpPr>
        <p:spPr>
          <a:xfrm>
            <a:off x="21231250" y="20560980"/>
            <a:ext cx="487392" cy="497615"/>
          </a:xfrm>
          <a:prstGeom prst="ellipse">
            <a:avLst/>
          </a:prstGeom>
          <a:solidFill>
            <a:schemeClr val="bg2"/>
          </a:solidFill>
          <a:ln w="130175" cmpd="dbl">
            <a:solidFill>
              <a:schemeClr val="bg2"/>
            </a:solidFill>
          </a:ln>
        </p:spPr>
        <p:txBody>
          <a:bodyPr spcFirstLastPara="1" vert="horz" wrap="square" lIns="91425" tIns="0" rIns="91425" bIns="0" rtlCol="0" anchor="ctr" anchorCtr="0">
            <a:noAutofit/>
          </a:bodyPr>
          <a:lstStyle>
            <a:lvl1pPr>
              <a:defRPr lang="he-IL" sz="1800" dirty="0">
                <a:solidFill>
                  <a:schemeClr val="tx2">
                    <a:lumMod val="75000"/>
                  </a:schemeClr>
                </a:solidFill>
                <a:latin typeface="Fedra Sans Bar-ilan Medium" pitchFamily="50" charset="-79"/>
                <a:cs typeface="Fedra Sans Bar-ilan Medium" pitchFamily="50" charset="-79"/>
              </a:defRPr>
            </a:lvl1pPr>
          </a:lstStyle>
          <a:p>
            <a:pPr lvl="0" algn="ctr">
              <a:spcAft>
                <a:spcPts val="600"/>
              </a:spcAft>
            </a:pPr>
            <a:r>
              <a:rPr lang="en-US" dirty="0"/>
              <a:t>#</a:t>
            </a:r>
            <a:endParaRPr lang="he-IL" dirty="0"/>
          </a:p>
        </p:txBody>
      </p:sp>
      <p:cxnSp>
        <p:nvCxnSpPr>
          <p:cNvPr id="71" name="Straight Connector 70">
            <a:extLst>
              <a:ext uri="{FF2B5EF4-FFF2-40B4-BE49-F238E27FC236}">
                <a16:creationId xmlns:a16="http://schemas.microsoft.com/office/drawing/2014/main" id="{59CE3096-FD4C-382F-ADA5-0CB5A35467BD}"/>
              </a:ext>
            </a:extLst>
          </p:cNvPr>
          <p:cNvCxnSpPr/>
          <p:nvPr userDrawn="1"/>
        </p:nvCxnSpPr>
        <p:spPr>
          <a:xfrm>
            <a:off x="0" y="24541503"/>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CDE6F98-DE1D-F134-AFFC-1888D5E5DDB9}"/>
              </a:ext>
            </a:extLst>
          </p:cNvPr>
          <p:cNvCxnSpPr/>
          <p:nvPr userDrawn="1"/>
        </p:nvCxnSpPr>
        <p:spPr>
          <a:xfrm>
            <a:off x="0" y="35198472"/>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6" name="Text Placeholder 12">
            <a:extLst>
              <a:ext uri="{FF2B5EF4-FFF2-40B4-BE49-F238E27FC236}">
                <a16:creationId xmlns:a16="http://schemas.microsoft.com/office/drawing/2014/main" id="{F86AF7DE-E4D4-0A17-2D95-B9DC1BD38D94}"/>
              </a:ext>
            </a:extLst>
          </p:cNvPr>
          <p:cNvSpPr>
            <a:spLocks noGrp="1"/>
          </p:cNvSpPr>
          <p:nvPr>
            <p:ph type="body" sz="quarter" idx="68" hasCustomPrompt="1"/>
          </p:nvPr>
        </p:nvSpPr>
        <p:spPr>
          <a:xfrm>
            <a:off x="2402195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87" name="Text Placeholder 12">
            <a:extLst>
              <a:ext uri="{FF2B5EF4-FFF2-40B4-BE49-F238E27FC236}">
                <a16:creationId xmlns:a16="http://schemas.microsoft.com/office/drawing/2014/main" id="{C3A16247-BD87-265C-E888-D43936B68D6F}"/>
              </a:ext>
            </a:extLst>
          </p:cNvPr>
          <p:cNvSpPr>
            <a:spLocks noGrp="1"/>
          </p:cNvSpPr>
          <p:nvPr>
            <p:ph type="body" sz="quarter" idx="69" hasCustomPrompt="1"/>
          </p:nvPr>
        </p:nvSpPr>
        <p:spPr>
          <a:xfrm>
            <a:off x="2402195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88" name="Text Placeholder 12">
            <a:extLst>
              <a:ext uri="{FF2B5EF4-FFF2-40B4-BE49-F238E27FC236}">
                <a16:creationId xmlns:a16="http://schemas.microsoft.com/office/drawing/2014/main" id="{16069145-BD7D-1A0D-F8A5-67FE0C4A8851}"/>
              </a:ext>
            </a:extLst>
          </p:cNvPr>
          <p:cNvSpPr>
            <a:spLocks noGrp="1"/>
          </p:cNvSpPr>
          <p:nvPr>
            <p:ph type="body" sz="quarter" idx="70" hasCustomPrompt="1"/>
          </p:nvPr>
        </p:nvSpPr>
        <p:spPr>
          <a:xfrm>
            <a:off x="2402195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91" name="Table Placeholder 90">
            <a:extLst>
              <a:ext uri="{FF2B5EF4-FFF2-40B4-BE49-F238E27FC236}">
                <a16:creationId xmlns:a16="http://schemas.microsoft.com/office/drawing/2014/main" id="{37314DB2-8E58-BC52-FB41-F7C0240F551C}"/>
              </a:ext>
            </a:extLst>
          </p:cNvPr>
          <p:cNvSpPr>
            <a:spLocks noGrp="1"/>
          </p:cNvSpPr>
          <p:nvPr>
            <p:ph type="tbl" sz="quarter" idx="71"/>
          </p:nvPr>
        </p:nvSpPr>
        <p:spPr>
          <a:xfrm>
            <a:off x="1641475" y="18533637"/>
            <a:ext cx="13992225" cy="4730750"/>
          </a:xfrm>
        </p:spPr>
        <p:txBody>
          <a:bodyPr/>
          <a:lstStyle>
            <a:lvl1pPr>
              <a:defRPr>
                <a:solidFill>
                  <a:schemeClr val="bg2"/>
                </a:solidFill>
              </a:defRPr>
            </a:lvl1pPr>
          </a:lstStyle>
          <a:p>
            <a:endParaRPr lang="he-IL" dirty="0"/>
          </a:p>
        </p:txBody>
      </p:sp>
      <p:pic>
        <p:nvPicPr>
          <p:cNvPr id="30" name="Picture 29" descr="A black and white logo&#10;&#10;Description automatically generated with low confidence">
            <a:extLst>
              <a:ext uri="{FF2B5EF4-FFF2-40B4-BE49-F238E27FC236}">
                <a16:creationId xmlns:a16="http://schemas.microsoft.com/office/drawing/2014/main" id="{55A76812-E53F-7B99-5280-2D4E51012C2A}"/>
              </a:ext>
            </a:extLst>
          </p:cNvPr>
          <p:cNvPicPr>
            <a:picLocks noChangeAspect="1"/>
          </p:cNvPicPr>
          <p:nvPr userDrawn="1"/>
        </p:nvPicPr>
        <p:blipFill rotWithShape="1">
          <a:blip r:embed="rId4"/>
          <a:srcRect l="22645" r="-1" b="-313"/>
          <a:stretch/>
        </p:blipFill>
        <p:spPr>
          <a:xfrm flipH="1">
            <a:off x="25287152" y="1410830"/>
            <a:ext cx="7112135" cy="9222825"/>
          </a:xfrm>
          <a:prstGeom prst="rect">
            <a:avLst/>
          </a:prstGeom>
        </p:spPr>
      </p:pic>
      <p:pic>
        <p:nvPicPr>
          <p:cNvPr id="32" name="Picture 31" descr="A black and white logo&#10;&#10;Description automatically generated with low confidence">
            <a:extLst>
              <a:ext uri="{FF2B5EF4-FFF2-40B4-BE49-F238E27FC236}">
                <a16:creationId xmlns:a16="http://schemas.microsoft.com/office/drawing/2014/main" id="{458CC098-2191-DDFE-3CB6-7DF0EE782BF4}"/>
              </a:ext>
            </a:extLst>
          </p:cNvPr>
          <p:cNvPicPr>
            <a:picLocks noChangeAspect="1"/>
          </p:cNvPicPr>
          <p:nvPr userDrawn="1"/>
        </p:nvPicPr>
        <p:blipFill>
          <a:blip r:embed="rId4"/>
          <a:stretch>
            <a:fillRect/>
          </a:stretch>
        </p:blipFill>
        <p:spPr>
          <a:xfrm flipH="1">
            <a:off x="1548042" y="25311994"/>
            <a:ext cx="8521562" cy="8521562"/>
          </a:xfrm>
          <a:prstGeom prst="rect">
            <a:avLst/>
          </a:prstGeom>
        </p:spPr>
      </p:pic>
      <p:sp>
        <p:nvSpPr>
          <p:cNvPr id="33" name="Picture Placeholder 5">
            <a:extLst>
              <a:ext uri="{FF2B5EF4-FFF2-40B4-BE49-F238E27FC236}">
                <a16:creationId xmlns:a16="http://schemas.microsoft.com/office/drawing/2014/main" id="{0933170A-924D-3BE8-F044-9CC3CC77E418}"/>
              </a:ext>
            </a:extLst>
          </p:cNvPr>
          <p:cNvSpPr>
            <a:spLocks noGrp="1"/>
          </p:cNvSpPr>
          <p:nvPr>
            <p:ph type="pic" sz="quarter" idx="72" hasCustomPrompt="1"/>
          </p:nvPr>
        </p:nvSpPr>
        <p:spPr>
          <a:xfrm>
            <a:off x="3299812" y="27063764"/>
            <a:ext cx="5018022" cy="5018022"/>
          </a:xfrm>
          <a:prstGeom prst="ellipse">
            <a:avLst/>
          </a:prstGeom>
          <a:solidFill>
            <a:schemeClr val="accent1"/>
          </a:solidFill>
          <a:ln w="263525" cap="flat" cmpd="thinThick">
            <a:solidFill>
              <a:schemeClr val="accent5"/>
            </a:solidFill>
            <a:round/>
          </a:ln>
        </p:spPr>
        <p:txBody>
          <a:bodyPr>
            <a:normAutofit/>
          </a:bodyPr>
          <a:lstStyle>
            <a:lvl1pPr>
              <a:defRPr sz="24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a:t>הכנס תמונה לכאן</a:t>
            </a:r>
            <a:endParaRPr lang="en-US" dirty="0"/>
          </a:p>
        </p:txBody>
      </p:sp>
      <p:sp>
        <p:nvSpPr>
          <p:cNvPr id="54" name="Text Placeholder 11">
            <a:extLst>
              <a:ext uri="{FF2B5EF4-FFF2-40B4-BE49-F238E27FC236}">
                <a16:creationId xmlns:a16="http://schemas.microsoft.com/office/drawing/2014/main" id="{97D1582D-437C-2A05-C17B-9AB33B06173D}"/>
              </a:ext>
            </a:extLst>
          </p:cNvPr>
          <p:cNvSpPr>
            <a:spLocks noGrp="1"/>
          </p:cNvSpPr>
          <p:nvPr>
            <p:ph type="body" sz="quarter" idx="79" hasCustomPrompt="1"/>
          </p:nvPr>
        </p:nvSpPr>
        <p:spPr>
          <a:xfrm>
            <a:off x="8571137" y="26546544"/>
            <a:ext cx="1245164" cy="1245164"/>
          </a:xfrm>
          <a:prstGeom prst="ellipse">
            <a:avLst/>
          </a:prstGeom>
          <a:solidFill>
            <a:schemeClr val="bg2"/>
          </a:solidFill>
          <a:ln w="196850" cmpd="dbl">
            <a:solidFill>
              <a:schemeClr val="tx2">
                <a:alpha val="78000"/>
              </a:schemeClr>
            </a:solidFill>
          </a:ln>
        </p:spPr>
        <p:txBody>
          <a:bodyPr anchor="ctr" anchorCtr="0"/>
          <a:lstStyle>
            <a:lvl1pPr algn="ctr">
              <a:defRPr>
                <a:solidFill>
                  <a:schemeClr val="tx2"/>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t>
            </a:r>
            <a:endParaRPr lang="he-IL" dirty="0"/>
          </a:p>
        </p:txBody>
      </p:sp>
      <p:sp>
        <p:nvSpPr>
          <p:cNvPr id="55" name="Text Placeholder 11">
            <a:extLst>
              <a:ext uri="{FF2B5EF4-FFF2-40B4-BE49-F238E27FC236}">
                <a16:creationId xmlns:a16="http://schemas.microsoft.com/office/drawing/2014/main" id="{11E6531E-66A9-B416-3620-6B6C038ADF73}"/>
              </a:ext>
            </a:extLst>
          </p:cNvPr>
          <p:cNvSpPr>
            <a:spLocks noGrp="1"/>
          </p:cNvSpPr>
          <p:nvPr>
            <p:ph type="body" sz="quarter" idx="80" hasCustomPrompt="1"/>
          </p:nvPr>
        </p:nvSpPr>
        <p:spPr>
          <a:xfrm>
            <a:off x="9319268" y="28940372"/>
            <a:ext cx="1245164" cy="1245164"/>
          </a:xfrm>
          <a:prstGeom prst="ellipse">
            <a:avLst/>
          </a:prstGeom>
          <a:solidFill>
            <a:schemeClr val="bg2"/>
          </a:solidFill>
          <a:ln w="196850" cmpd="dbl">
            <a:solidFill>
              <a:schemeClr val="tx2">
                <a:alpha val="78000"/>
              </a:schemeClr>
            </a:solidFill>
          </a:ln>
        </p:spPr>
        <p:txBody>
          <a:bodyPr anchor="ctr" anchorCtr="0"/>
          <a:lstStyle>
            <a:lvl1pPr algn="ctr">
              <a:defRPr>
                <a:solidFill>
                  <a:schemeClr val="tx2"/>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t>
            </a:r>
            <a:endParaRPr lang="he-IL" dirty="0"/>
          </a:p>
        </p:txBody>
      </p:sp>
      <p:sp>
        <p:nvSpPr>
          <p:cNvPr id="56" name="Text Placeholder 11">
            <a:extLst>
              <a:ext uri="{FF2B5EF4-FFF2-40B4-BE49-F238E27FC236}">
                <a16:creationId xmlns:a16="http://schemas.microsoft.com/office/drawing/2014/main" id="{D491BEE1-B8ED-1E41-9AA4-A84870D3695F}"/>
              </a:ext>
            </a:extLst>
          </p:cNvPr>
          <p:cNvSpPr>
            <a:spLocks noGrp="1"/>
          </p:cNvSpPr>
          <p:nvPr>
            <p:ph type="body" sz="quarter" idx="81" hasCustomPrompt="1"/>
          </p:nvPr>
        </p:nvSpPr>
        <p:spPr>
          <a:xfrm>
            <a:off x="8555905" y="31329093"/>
            <a:ext cx="1245164" cy="1245164"/>
          </a:xfrm>
          <a:prstGeom prst="ellipse">
            <a:avLst/>
          </a:prstGeom>
          <a:solidFill>
            <a:schemeClr val="bg2"/>
          </a:solidFill>
          <a:ln w="196850" cmpd="dbl">
            <a:solidFill>
              <a:schemeClr val="tx2">
                <a:alpha val="78000"/>
              </a:schemeClr>
            </a:solidFill>
          </a:ln>
        </p:spPr>
        <p:txBody>
          <a:bodyPr anchor="ctr" anchorCtr="0"/>
          <a:lstStyle>
            <a:lvl1pPr algn="ctr">
              <a:defRPr>
                <a:solidFill>
                  <a:schemeClr val="tx2"/>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a:t>
            </a:r>
            <a:endParaRPr lang="he-IL" dirty="0"/>
          </a:p>
        </p:txBody>
      </p:sp>
      <p:sp>
        <p:nvSpPr>
          <p:cNvPr id="58" name="Text Placeholder 11">
            <a:extLst>
              <a:ext uri="{FF2B5EF4-FFF2-40B4-BE49-F238E27FC236}">
                <a16:creationId xmlns:a16="http://schemas.microsoft.com/office/drawing/2014/main" id="{187678FD-EB4C-4540-EAD1-5B3B4CB54B41}"/>
              </a:ext>
            </a:extLst>
          </p:cNvPr>
          <p:cNvSpPr>
            <a:spLocks noGrp="1"/>
          </p:cNvSpPr>
          <p:nvPr>
            <p:ph type="body" sz="quarter" idx="82" hasCustomPrompt="1"/>
          </p:nvPr>
        </p:nvSpPr>
        <p:spPr>
          <a:xfrm>
            <a:off x="4408704" y="28172656"/>
            <a:ext cx="2800238" cy="2800238"/>
          </a:xfrm>
          <a:prstGeom prst="ellipse">
            <a:avLst/>
          </a:prstGeom>
          <a:solidFill>
            <a:schemeClr val="bg2"/>
          </a:solidFill>
        </p:spPr>
        <p:txBody>
          <a:bodyPr anchor="ctr" anchorCtr="0"/>
          <a:lstStyle>
            <a:lvl1pPr algn="ctr">
              <a:defRPr sz="2800" b="1">
                <a:solidFill>
                  <a:schemeClr val="tx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dirty="0"/>
              <a:t>Concept</a:t>
            </a:r>
          </a:p>
          <a:p>
            <a:pPr lvl="0"/>
            <a:r>
              <a:rPr lang="en-US" dirty="0"/>
              <a:t>title</a:t>
            </a:r>
            <a:endParaRPr lang="he-IL" dirty="0"/>
          </a:p>
        </p:txBody>
      </p:sp>
      <p:sp>
        <p:nvSpPr>
          <p:cNvPr id="70" name="Text Placeholder 23">
            <a:extLst>
              <a:ext uri="{FF2B5EF4-FFF2-40B4-BE49-F238E27FC236}">
                <a16:creationId xmlns:a16="http://schemas.microsoft.com/office/drawing/2014/main" id="{F45B9B84-44C3-59B4-2119-2DD502C80FDE}"/>
              </a:ext>
            </a:extLst>
          </p:cNvPr>
          <p:cNvSpPr>
            <a:spLocks noGrp="1"/>
          </p:cNvSpPr>
          <p:nvPr>
            <p:ph type="body" sz="quarter" idx="83" hasCustomPrompt="1"/>
          </p:nvPr>
        </p:nvSpPr>
        <p:spPr>
          <a:xfrm>
            <a:off x="10059204" y="26715107"/>
            <a:ext cx="5574085" cy="593863"/>
          </a:xfrm>
        </p:spPr>
        <p:txBody>
          <a:bodyPr/>
          <a:lstStyle>
            <a:lvl1pPr>
              <a:defRPr sz="3600" b="1">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Title</a:t>
            </a:r>
          </a:p>
        </p:txBody>
      </p:sp>
      <p:sp>
        <p:nvSpPr>
          <p:cNvPr id="73" name="Text Placeholder 12">
            <a:extLst>
              <a:ext uri="{FF2B5EF4-FFF2-40B4-BE49-F238E27FC236}">
                <a16:creationId xmlns:a16="http://schemas.microsoft.com/office/drawing/2014/main" id="{03C05E82-3C6E-DAB5-600E-A60DE7643956}"/>
              </a:ext>
            </a:extLst>
          </p:cNvPr>
          <p:cNvSpPr>
            <a:spLocks noGrp="1"/>
          </p:cNvSpPr>
          <p:nvPr>
            <p:ph type="body" sz="quarter" idx="84" hasCustomPrompt="1"/>
          </p:nvPr>
        </p:nvSpPr>
        <p:spPr>
          <a:xfrm>
            <a:off x="10069604" y="27442304"/>
            <a:ext cx="5631811" cy="9536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a:t>
            </a:r>
            <a:endParaRPr lang="he-IL" dirty="0"/>
          </a:p>
        </p:txBody>
      </p:sp>
      <p:sp>
        <p:nvSpPr>
          <p:cNvPr id="74" name="Text Placeholder 23">
            <a:extLst>
              <a:ext uri="{FF2B5EF4-FFF2-40B4-BE49-F238E27FC236}">
                <a16:creationId xmlns:a16="http://schemas.microsoft.com/office/drawing/2014/main" id="{078BE11C-124C-3F55-4A27-BDC966A90A4D}"/>
              </a:ext>
            </a:extLst>
          </p:cNvPr>
          <p:cNvSpPr>
            <a:spLocks noGrp="1"/>
          </p:cNvSpPr>
          <p:nvPr>
            <p:ph type="body" sz="quarter" idx="85" hasCustomPrompt="1"/>
          </p:nvPr>
        </p:nvSpPr>
        <p:spPr>
          <a:xfrm>
            <a:off x="10810047" y="29284191"/>
            <a:ext cx="5574085" cy="593863"/>
          </a:xfrm>
        </p:spPr>
        <p:txBody>
          <a:bodyPr/>
          <a:lstStyle>
            <a:lvl1pPr>
              <a:defRPr sz="3600" b="1">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Title</a:t>
            </a:r>
          </a:p>
        </p:txBody>
      </p:sp>
      <p:sp>
        <p:nvSpPr>
          <p:cNvPr id="75" name="Text Placeholder 12">
            <a:extLst>
              <a:ext uri="{FF2B5EF4-FFF2-40B4-BE49-F238E27FC236}">
                <a16:creationId xmlns:a16="http://schemas.microsoft.com/office/drawing/2014/main" id="{AE3BC111-5F19-E5A2-54F0-437732419E54}"/>
              </a:ext>
            </a:extLst>
          </p:cNvPr>
          <p:cNvSpPr>
            <a:spLocks noGrp="1"/>
          </p:cNvSpPr>
          <p:nvPr>
            <p:ph type="body" sz="quarter" idx="86" hasCustomPrompt="1"/>
          </p:nvPr>
        </p:nvSpPr>
        <p:spPr>
          <a:xfrm>
            <a:off x="10820447" y="30011388"/>
            <a:ext cx="5631811" cy="9536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a:t>
            </a:r>
            <a:endParaRPr lang="he-IL" dirty="0"/>
          </a:p>
        </p:txBody>
      </p:sp>
      <p:sp>
        <p:nvSpPr>
          <p:cNvPr id="76" name="Text Placeholder 23">
            <a:extLst>
              <a:ext uri="{FF2B5EF4-FFF2-40B4-BE49-F238E27FC236}">
                <a16:creationId xmlns:a16="http://schemas.microsoft.com/office/drawing/2014/main" id="{F40880F3-3E01-FCC5-0043-8C1A4A224662}"/>
              </a:ext>
            </a:extLst>
          </p:cNvPr>
          <p:cNvSpPr>
            <a:spLocks noGrp="1"/>
          </p:cNvSpPr>
          <p:nvPr>
            <p:ph type="body" sz="quarter" idx="87" hasCustomPrompt="1"/>
          </p:nvPr>
        </p:nvSpPr>
        <p:spPr>
          <a:xfrm>
            <a:off x="10010032" y="31598173"/>
            <a:ext cx="5574085" cy="593863"/>
          </a:xfrm>
        </p:spPr>
        <p:txBody>
          <a:bodyPr/>
          <a:lstStyle>
            <a:lvl1pPr>
              <a:defRPr sz="3600" b="1">
                <a:solidFill>
                  <a:schemeClr val="accent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Title</a:t>
            </a:r>
          </a:p>
        </p:txBody>
      </p:sp>
      <p:sp>
        <p:nvSpPr>
          <p:cNvPr id="77" name="Text Placeholder 12">
            <a:extLst>
              <a:ext uri="{FF2B5EF4-FFF2-40B4-BE49-F238E27FC236}">
                <a16:creationId xmlns:a16="http://schemas.microsoft.com/office/drawing/2014/main" id="{C7E5C749-AE45-A828-A439-DBDA610D0E1A}"/>
              </a:ext>
            </a:extLst>
          </p:cNvPr>
          <p:cNvSpPr>
            <a:spLocks noGrp="1"/>
          </p:cNvSpPr>
          <p:nvPr>
            <p:ph type="body" sz="quarter" idx="88" hasCustomPrompt="1"/>
          </p:nvPr>
        </p:nvSpPr>
        <p:spPr>
          <a:xfrm>
            <a:off x="10020432" y="32325370"/>
            <a:ext cx="5631811" cy="9536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a:t>
            </a:r>
            <a:endParaRPr lang="he-IL" dirty="0"/>
          </a:p>
        </p:txBody>
      </p:sp>
    </p:spTree>
    <p:extLst>
      <p:ext uri="{BB962C8B-B14F-4D97-AF65-F5344CB8AC3E}">
        <p14:creationId xmlns:p14="http://schemas.microsoft.com/office/powerpoint/2010/main" val="72398977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1_Title Slide">
    <p:bg>
      <p:bgPr>
        <a:solidFill>
          <a:schemeClr val="tx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FC152D1-ADF9-9DC2-99B2-0BC986947451}"/>
              </a:ext>
            </a:extLst>
          </p:cNvPr>
          <p:cNvSpPr/>
          <p:nvPr userDrawn="1"/>
        </p:nvSpPr>
        <p:spPr>
          <a:xfrm flipV="1">
            <a:off x="0" y="42293591"/>
            <a:ext cx="32623432" cy="927101"/>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flipV="1">
            <a:off x="0" y="-1"/>
            <a:ext cx="32399288" cy="8796223"/>
          </a:xfrm>
          <a:prstGeom prst="rect">
            <a:avLst/>
          </a:prstGeom>
          <a:solidFill>
            <a:schemeClr val="bg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tx2"/>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tx2"/>
                </a:solidFill>
              </a:defRPr>
            </a:lvl1pPr>
          </a:lstStyle>
          <a:p>
            <a:r>
              <a:rPr lang="en-US" dirty="0"/>
              <a:t>Place Bar Ilan logo</a:t>
            </a:r>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1293947"/>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1293947"/>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2598165"/>
            <a:ext cx="13991397" cy="4688206"/>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6374434"/>
            <a:ext cx="12418551"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6067766"/>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1" y="37805318"/>
            <a:ext cx="29209355" cy="3769337"/>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cxnSp>
        <p:nvCxnSpPr>
          <p:cNvPr id="72" name="Straight Connector 71">
            <a:extLst>
              <a:ext uri="{FF2B5EF4-FFF2-40B4-BE49-F238E27FC236}">
                <a16:creationId xmlns:a16="http://schemas.microsoft.com/office/drawing/2014/main" id="{8CDE6F98-DE1D-F134-AFFC-1888D5E5DDB9}"/>
              </a:ext>
            </a:extLst>
          </p:cNvPr>
          <p:cNvCxnSpPr/>
          <p:nvPr userDrawn="1"/>
        </p:nvCxnSpPr>
        <p:spPr>
          <a:xfrm>
            <a:off x="0" y="35467412"/>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6" name="Text Placeholder 12">
            <a:extLst>
              <a:ext uri="{FF2B5EF4-FFF2-40B4-BE49-F238E27FC236}">
                <a16:creationId xmlns:a16="http://schemas.microsoft.com/office/drawing/2014/main" id="{F86AF7DE-E4D4-0A17-2D95-B9DC1BD38D94}"/>
              </a:ext>
            </a:extLst>
          </p:cNvPr>
          <p:cNvSpPr>
            <a:spLocks noGrp="1"/>
          </p:cNvSpPr>
          <p:nvPr>
            <p:ph type="body" sz="quarter" idx="68" hasCustomPrompt="1"/>
          </p:nvPr>
        </p:nvSpPr>
        <p:spPr>
          <a:xfrm>
            <a:off x="2402195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87" name="Text Placeholder 12">
            <a:extLst>
              <a:ext uri="{FF2B5EF4-FFF2-40B4-BE49-F238E27FC236}">
                <a16:creationId xmlns:a16="http://schemas.microsoft.com/office/drawing/2014/main" id="{C3A16247-BD87-265C-E888-D43936B68D6F}"/>
              </a:ext>
            </a:extLst>
          </p:cNvPr>
          <p:cNvSpPr>
            <a:spLocks noGrp="1"/>
          </p:cNvSpPr>
          <p:nvPr>
            <p:ph type="body" sz="quarter" idx="69" hasCustomPrompt="1"/>
          </p:nvPr>
        </p:nvSpPr>
        <p:spPr>
          <a:xfrm>
            <a:off x="2402195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88" name="Text Placeholder 12">
            <a:extLst>
              <a:ext uri="{FF2B5EF4-FFF2-40B4-BE49-F238E27FC236}">
                <a16:creationId xmlns:a16="http://schemas.microsoft.com/office/drawing/2014/main" id="{16069145-BD7D-1A0D-F8A5-67FE0C4A8851}"/>
              </a:ext>
            </a:extLst>
          </p:cNvPr>
          <p:cNvSpPr>
            <a:spLocks noGrp="1"/>
          </p:cNvSpPr>
          <p:nvPr>
            <p:ph type="body" sz="quarter" idx="70" hasCustomPrompt="1"/>
          </p:nvPr>
        </p:nvSpPr>
        <p:spPr>
          <a:xfrm>
            <a:off x="2402195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91" name="Table Placeholder 90">
            <a:extLst>
              <a:ext uri="{FF2B5EF4-FFF2-40B4-BE49-F238E27FC236}">
                <a16:creationId xmlns:a16="http://schemas.microsoft.com/office/drawing/2014/main" id="{37314DB2-8E58-BC52-FB41-F7C0240F551C}"/>
              </a:ext>
            </a:extLst>
          </p:cNvPr>
          <p:cNvSpPr>
            <a:spLocks noGrp="1"/>
          </p:cNvSpPr>
          <p:nvPr>
            <p:ph type="tbl" sz="quarter" idx="71"/>
          </p:nvPr>
        </p:nvSpPr>
        <p:spPr>
          <a:xfrm>
            <a:off x="1641475" y="18533637"/>
            <a:ext cx="13992225" cy="4730750"/>
          </a:xfrm>
        </p:spPr>
        <p:txBody>
          <a:bodyPr/>
          <a:lstStyle>
            <a:lvl1pPr>
              <a:defRPr>
                <a:solidFill>
                  <a:schemeClr val="bg2"/>
                </a:solidFill>
              </a:defRPr>
            </a:lvl1pPr>
          </a:lstStyle>
          <a:p>
            <a:endParaRPr lang="he-IL" dirty="0"/>
          </a:p>
        </p:txBody>
      </p:sp>
      <p:pic>
        <p:nvPicPr>
          <p:cNvPr id="30" name="Picture 29" descr="A black and white logo&#10;&#10;Description automatically generated with low confidence">
            <a:extLst>
              <a:ext uri="{FF2B5EF4-FFF2-40B4-BE49-F238E27FC236}">
                <a16:creationId xmlns:a16="http://schemas.microsoft.com/office/drawing/2014/main" id="{55A76812-E53F-7B99-5280-2D4E51012C2A}"/>
              </a:ext>
            </a:extLst>
          </p:cNvPr>
          <p:cNvPicPr>
            <a:picLocks noChangeAspect="1"/>
          </p:cNvPicPr>
          <p:nvPr userDrawn="1"/>
        </p:nvPicPr>
        <p:blipFill rotWithShape="1">
          <a:blip r:embed="rId3"/>
          <a:srcRect l="22645" r="-1" b="-313"/>
          <a:stretch/>
        </p:blipFill>
        <p:spPr>
          <a:xfrm flipH="1">
            <a:off x="25287152" y="1410830"/>
            <a:ext cx="7112135" cy="9222825"/>
          </a:xfrm>
          <a:prstGeom prst="rect">
            <a:avLst/>
          </a:prstGeom>
        </p:spPr>
      </p:pic>
      <p:sp>
        <p:nvSpPr>
          <p:cNvPr id="9" name="Text Placeholder 31">
            <a:extLst>
              <a:ext uri="{FF2B5EF4-FFF2-40B4-BE49-F238E27FC236}">
                <a16:creationId xmlns:a16="http://schemas.microsoft.com/office/drawing/2014/main" id="{9DFD283B-191A-60AB-360F-CB625BABFB2C}"/>
              </a:ext>
            </a:extLst>
          </p:cNvPr>
          <p:cNvSpPr>
            <a:spLocks noGrp="1"/>
          </p:cNvSpPr>
          <p:nvPr>
            <p:ph type="body" sz="quarter" idx="72"/>
          </p:nvPr>
        </p:nvSpPr>
        <p:spPr>
          <a:xfrm>
            <a:off x="1866787" y="26125184"/>
            <a:ext cx="6365148" cy="6113644"/>
          </a:xfrm>
          <a:prstGeom prst="roundRect">
            <a:avLst>
              <a:gd name="adj" fmla="val 3180"/>
            </a:avLst>
          </a:prstGeom>
          <a:solidFill>
            <a:schemeClr val="lt2"/>
          </a:solidFill>
          <a:ln w="38100">
            <a:solidFill>
              <a:schemeClr val="accent1"/>
            </a:solidFill>
          </a:ln>
        </p:spPr>
        <p:txBody>
          <a:bodyPr spcFirstLastPara="1" vert="horz" wrap="square" lIns="91425" tIns="144000" rIns="91425" bIns="91425" rtlCol="0" anchor="ctr" anchorCtr="0">
            <a:noAutofit/>
          </a:bodyPr>
          <a:lstStyle>
            <a:lvl1pPr>
              <a:defRPr lang="he-IL" sz="3200" dirty="0">
                <a:solidFill>
                  <a:schemeClr val="bg2"/>
                </a:solidFill>
                <a:latin typeface="Fedra Sans Bar-ilan Medium" pitchFamily="50" charset="-79"/>
                <a:cs typeface="Fedra Sans Bar-ilan Medium" pitchFamily="50" charset="-79"/>
              </a:defRPr>
            </a:lvl1pPr>
          </a:lstStyle>
          <a:p>
            <a:pPr lvl="0" algn="ctr" defTabSz="914400" rtl="0">
              <a:spcBef>
                <a:spcPts val="0"/>
              </a:spcBef>
              <a:spcAft>
                <a:spcPts val="0"/>
              </a:spcAft>
              <a:buClr>
                <a:srgbClr val="000000"/>
              </a:buClr>
              <a:buSzPts val="1100"/>
            </a:pPr>
            <a:r>
              <a:rPr lang="en-US" dirty="0"/>
              <a:t>Click to edit Master text styles</a:t>
            </a:r>
            <a:endParaRPr lang="he-IL" dirty="0"/>
          </a:p>
        </p:txBody>
      </p:sp>
      <p:sp>
        <p:nvSpPr>
          <p:cNvPr id="31" name="Text Placeholder 31">
            <a:extLst>
              <a:ext uri="{FF2B5EF4-FFF2-40B4-BE49-F238E27FC236}">
                <a16:creationId xmlns:a16="http://schemas.microsoft.com/office/drawing/2014/main" id="{BDEE46F5-3105-68BA-6DB4-29077D2F46BA}"/>
              </a:ext>
            </a:extLst>
          </p:cNvPr>
          <p:cNvSpPr>
            <a:spLocks noGrp="1"/>
          </p:cNvSpPr>
          <p:nvPr>
            <p:ph type="body" sz="quarter" idx="73" hasCustomPrompt="1"/>
          </p:nvPr>
        </p:nvSpPr>
        <p:spPr>
          <a:xfrm>
            <a:off x="2306270" y="25858344"/>
            <a:ext cx="5486183" cy="915115"/>
          </a:xfrm>
          <a:prstGeom prst="roundRect">
            <a:avLst>
              <a:gd name="adj" fmla="val 50000"/>
            </a:avLst>
          </a:prstGeom>
          <a:solidFill>
            <a:schemeClr val="lt2"/>
          </a:solidFill>
          <a:ln w="38100">
            <a:solidFill>
              <a:schemeClr val="accent1"/>
            </a:solidFill>
          </a:ln>
        </p:spPr>
        <p:txBody>
          <a:bodyPr spcFirstLastPara="1" wrap="square" lIns="91425" tIns="144000" rIns="91425" bIns="91425" anchor="ctr" anchorCtr="0">
            <a:noAutofit/>
          </a:bodyPr>
          <a:lstStyle>
            <a:lvl1pPr marL="0" algn="ctr" defTabSz="914400" rtl="1" eaLnBrk="1" latinLnBrk="0" hangingPunct="1">
              <a:buClr>
                <a:srgbClr val="000000"/>
              </a:buClr>
              <a:buSzPts val="1100"/>
              <a:defRPr lang="he-IL" sz="3200" kern="1200" dirty="0">
                <a:solidFill>
                  <a:schemeClr val="bg2"/>
                </a:solidFill>
                <a:latin typeface="Fedra Sans Bar-ilan Medium" pitchFamily="50" charset="-79"/>
                <a:ea typeface="+mn-ea"/>
                <a:cs typeface="Fedra Sans Bar-ilan Medium" pitchFamily="50" charset="-79"/>
              </a:defRPr>
            </a:lvl1pPr>
          </a:lstStyle>
          <a:p>
            <a:pPr lvl="0" rtl="0">
              <a:spcBef>
                <a:spcPts val="0"/>
              </a:spcBef>
              <a:spcAft>
                <a:spcPts val="0"/>
              </a:spcAft>
            </a:pPr>
            <a:r>
              <a:rPr lang="en-US" dirty="0"/>
              <a:t>Click to edit text</a:t>
            </a:r>
            <a:endParaRPr lang="he-IL" dirty="0"/>
          </a:p>
        </p:txBody>
      </p:sp>
      <p:sp>
        <p:nvSpPr>
          <p:cNvPr id="34" name="Content Placeholder 15">
            <a:extLst>
              <a:ext uri="{FF2B5EF4-FFF2-40B4-BE49-F238E27FC236}">
                <a16:creationId xmlns:a16="http://schemas.microsoft.com/office/drawing/2014/main" id="{FF6AC1B6-CD60-65D8-F2CD-A3B8B3C3B7F3}"/>
              </a:ext>
            </a:extLst>
          </p:cNvPr>
          <p:cNvSpPr>
            <a:spLocks noGrp="1"/>
          </p:cNvSpPr>
          <p:nvPr>
            <p:ph sz="quarter" idx="74" hasCustomPrompt="1"/>
          </p:nvPr>
        </p:nvSpPr>
        <p:spPr>
          <a:xfrm>
            <a:off x="4266802" y="26929854"/>
            <a:ext cx="1565118" cy="1565118"/>
          </a:xfrm>
          <a:prstGeom prst="ellipse">
            <a:avLst/>
          </a:prstGeom>
          <a:ln w="38100">
            <a:solidFill>
              <a:schemeClr val="accent1"/>
            </a:solidFill>
          </a:ln>
        </p:spPr>
        <p:txBody>
          <a:bodyPr lIns="0" tIns="0" rIns="0" bIns="0" anchor="ctr" anchorCtr="0"/>
          <a:lstStyle>
            <a:lvl1pPr algn="ctr">
              <a:defRPr sz="2800">
                <a:solidFill>
                  <a:schemeClr val="bg2"/>
                </a:solidFill>
              </a:defRPr>
            </a:lvl1pPr>
          </a:lstStyle>
          <a:p>
            <a:pPr lvl="0"/>
            <a:r>
              <a:rPr lang="en-US" dirty="0"/>
              <a:t>Insert icon</a:t>
            </a:r>
            <a:endParaRPr lang="he-IL" dirty="0"/>
          </a:p>
        </p:txBody>
      </p:sp>
      <p:sp>
        <p:nvSpPr>
          <p:cNvPr id="35" name="Text Placeholder 31">
            <a:extLst>
              <a:ext uri="{FF2B5EF4-FFF2-40B4-BE49-F238E27FC236}">
                <a16:creationId xmlns:a16="http://schemas.microsoft.com/office/drawing/2014/main" id="{F6A35C45-4EE7-17ED-FA66-489B336C0040}"/>
              </a:ext>
            </a:extLst>
          </p:cNvPr>
          <p:cNvSpPr>
            <a:spLocks noGrp="1"/>
          </p:cNvSpPr>
          <p:nvPr>
            <p:ph type="body" sz="quarter" idx="75"/>
          </p:nvPr>
        </p:nvSpPr>
        <p:spPr>
          <a:xfrm>
            <a:off x="9394918" y="26125184"/>
            <a:ext cx="6365148" cy="6113644"/>
          </a:xfrm>
          <a:prstGeom prst="roundRect">
            <a:avLst>
              <a:gd name="adj" fmla="val 3180"/>
            </a:avLst>
          </a:prstGeom>
          <a:solidFill>
            <a:schemeClr val="lt2"/>
          </a:solidFill>
          <a:ln w="38100">
            <a:solidFill>
              <a:schemeClr val="accent3"/>
            </a:solidFill>
          </a:ln>
        </p:spPr>
        <p:txBody>
          <a:bodyPr spcFirstLastPara="1" vert="horz" wrap="square" lIns="91425" tIns="144000" rIns="91425" bIns="91425" rtlCol="0" anchor="ctr" anchorCtr="0">
            <a:noAutofit/>
          </a:bodyPr>
          <a:lstStyle>
            <a:lvl1pPr>
              <a:defRPr lang="he-IL" sz="3200" dirty="0">
                <a:solidFill>
                  <a:schemeClr val="bg2"/>
                </a:solidFill>
                <a:latin typeface="Fedra Sans Bar-ilan Medium" pitchFamily="50" charset="-79"/>
                <a:cs typeface="Fedra Sans Bar-ilan Medium" pitchFamily="50" charset="-79"/>
              </a:defRPr>
            </a:lvl1pPr>
          </a:lstStyle>
          <a:p>
            <a:pPr lvl="0" algn="ctr" defTabSz="914400" rtl="0">
              <a:spcBef>
                <a:spcPts val="0"/>
              </a:spcBef>
              <a:spcAft>
                <a:spcPts val="0"/>
              </a:spcAft>
              <a:buClr>
                <a:srgbClr val="000000"/>
              </a:buClr>
              <a:buSzPts val="1100"/>
            </a:pPr>
            <a:r>
              <a:rPr lang="en-US" dirty="0"/>
              <a:t>Click to edit Master text styles</a:t>
            </a:r>
            <a:endParaRPr lang="he-IL" dirty="0"/>
          </a:p>
        </p:txBody>
      </p:sp>
      <p:sp>
        <p:nvSpPr>
          <p:cNvPr id="36" name="Text Placeholder 31">
            <a:extLst>
              <a:ext uri="{FF2B5EF4-FFF2-40B4-BE49-F238E27FC236}">
                <a16:creationId xmlns:a16="http://schemas.microsoft.com/office/drawing/2014/main" id="{A3FAC9C0-82E1-FAF1-68D7-1441E6B1398E}"/>
              </a:ext>
            </a:extLst>
          </p:cNvPr>
          <p:cNvSpPr>
            <a:spLocks noGrp="1"/>
          </p:cNvSpPr>
          <p:nvPr>
            <p:ph type="body" sz="quarter" idx="76" hasCustomPrompt="1"/>
          </p:nvPr>
        </p:nvSpPr>
        <p:spPr>
          <a:xfrm>
            <a:off x="9834401" y="25858344"/>
            <a:ext cx="5486183" cy="915115"/>
          </a:xfrm>
          <a:prstGeom prst="roundRect">
            <a:avLst>
              <a:gd name="adj" fmla="val 50000"/>
            </a:avLst>
          </a:prstGeom>
          <a:solidFill>
            <a:schemeClr val="lt2"/>
          </a:solidFill>
          <a:ln w="38100">
            <a:solidFill>
              <a:schemeClr val="accent3"/>
            </a:solidFill>
          </a:ln>
        </p:spPr>
        <p:txBody>
          <a:bodyPr spcFirstLastPara="1" wrap="square" lIns="91425" tIns="144000" rIns="91425" bIns="91425" anchor="ctr" anchorCtr="0">
            <a:noAutofit/>
          </a:bodyPr>
          <a:lstStyle>
            <a:lvl1pPr marL="0" algn="ctr" defTabSz="914400" rtl="1" eaLnBrk="1" latinLnBrk="0" hangingPunct="1">
              <a:buClr>
                <a:srgbClr val="000000"/>
              </a:buClr>
              <a:buSzPts val="1100"/>
              <a:defRPr lang="he-IL" sz="3200" kern="1200" dirty="0">
                <a:solidFill>
                  <a:schemeClr val="bg2"/>
                </a:solidFill>
                <a:latin typeface="Fedra Sans Bar-ilan Medium" pitchFamily="50" charset="-79"/>
                <a:ea typeface="+mn-ea"/>
                <a:cs typeface="Fedra Sans Bar-ilan Medium" pitchFamily="50" charset="-79"/>
              </a:defRPr>
            </a:lvl1pPr>
          </a:lstStyle>
          <a:p>
            <a:pPr lvl="0" rtl="0">
              <a:spcBef>
                <a:spcPts val="0"/>
              </a:spcBef>
              <a:spcAft>
                <a:spcPts val="0"/>
              </a:spcAft>
            </a:pPr>
            <a:r>
              <a:rPr lang="en-US" dirty="0"/>
              <a:t>Click to edit text</a:t>
            </a:r>
            <a:endParaRPr lang="he-IL" dirty="0"/>
          </a:p>
        </p:txBody>
      </p:sp>
      <p:sp>
        <p:nvSpPr>
          <p:cNvPr id="37" name="Content Placeholder 15">
            <a:extLst>
              <a:ext uri="{FF2B5EF4-FFF2-40B4-BE49-F238E27FC236}">
                <a16:creationId xmlns:a16="http://schemas.microsoft.com/office/drawing/2014/main" id="{89922600-5B3A-1669-0B60-AC66FF5D8933}"/>
              </a:ext>
            </a:extLst>
          </p:cNvPr>
          <p:cNvSpPr>
            <a:spLocks noGrp="1"/>
          </p:cNvSpPr>
          <p:nvPr>
            <p:ph sz="quarter" idx="48" hasCustomPrompt="1"/>
          </p:nvPr>
        </p:nvSpPr>
        <p:spPr>
          <a:xfrm>
            <a:off x="11794933" y="26929854"/>
            <a:ext cx="1565118" cy="1565118"/>
          </a:xfrm>
          <a:prstGeom prst="ellipse">
            <a:avLst/>
          </a:prstGeom>
          <a:ln w="38100">
            <a:solidFill>
              <a:schemeClr val="accent3"/>
            </a:solidFill>
          </a:ln>
        </p:spPr>
        <p:txBody>
          <a:bodyPr lIns="0" tIns="0" rIns="0" bIns="0" anchor="ctr" anchorCtr="0"/>
          <a:lstStyle>
            <a:lvl1pPr algn="ctr">
              <a:defRPr sz="2800">
                <a:solidFill>
                  <a:schemeClr val="bg2"/>
                </a:solidFill>
              </a:defRPr>
            </a:lvl1pPr>
          </a:lstStyle>
          <a:p>
            <a:pPr lvl="0"/>
            <a:r>
              <a:rPr lang="en-US" dirty="0"/>
              <a:t>Insert icon</a:t>
            </a:r>
            <a:endParaRPr lang="he-IL" dirty="0"/>
          </a:p>
        </p:txBody>
      </p:sp>
      <p:sp>
        <p:nvSpPr>
          <p:cNvPr id="38" name="Text Placeholder 31">
            <a:extLst>
              <a:ext uri="{FF2B5EF4-FFF2-40B4-BE49-F238E27FC236}">
                <a16:creationId xmlns:a16="http://schemas.microsoft.com/office/drawing/2014/main" id="{483251E1-93DD-689E-1441-62818103F30D}"/>
              </a:ext>
            </a:extLst>
          </p:cNvPr>
          <p:cNvSpPr>
            <a:spLocks noGrp="1"/>
          </p:cNvSpPr>
          <p:nvPr>
            <p:ph type="body" sz="quarter" idx="77"/>
          </p:nvPr>
        </p:nvSpPr>
        <p:spPr>
          <a:xfrm>
            <a:off x="16942395" y="26125184"/>
            <a:ext cx="6365148" cy="6113644"/>
          </a:xfrm>
          <a:prstGeom prst="roundRect">
            <a:avLst>
              <a:gd name="adj" fmla="val 3180"/>
            </a:avLst>
          </a:prstGeom>
          <a:solidFill>
            <a:schemeClr val="lt2"/>
          </a:solidFill>
          <a:ln w="38100">
            <a:solidFill>
              <a:schemeClr val="accent1"/>
            </a:solidFill>
          </a:ln>
        </p:spPr>
        <p:txBody>
          <a:bodyPr spcFirstLastPara="1" vert="horz" wrap="square" lIns="91425" tIns="144000" rIns="91425" bIns="91425" rtlCol="0" anchor="ctr" anchorCtr="0">
            <a:noAutofit/>
          </a:bodyPr>
          <a:lstStyle>
            <a:lvl1pPr>
              <a:defRPr lang="he-IL" sz="3200" dirty="0">
                <a:solidFill>
                  <a:schemeClr val="bg2"/>
                </a:solidFill>
                <a:latin typeface="Fedra Sans Bar-ilan Medium" pitchFamily="50" charset="-79"/>
                <a:cs typeface="Fedra Sans Bar-ilan Medium" pitchFamily="50" charset="-79"/>
              </a:defRPr>
            </a:lvl1pPr>
          </a:lstStyle>
          <a:p>
            <a:pPr lvl="0" algn="ctr" defTabSz="914400" rtl="0">
              <a:spcBef>
                <a:spcPts val="0"/>
              </a:spcBef>
              <a:spcAft>
                <a:spcPts val="0"/>
              </a:spcAft>
              <a:buClr>
                <a:srgbClr val="000000"/>
              </a:buClr>
              <a:buSzPts val="1100"/>
            </a:pPr>
            <a:r>
              <a:rPr lang="en-US" dirty="0"/>
              <a:t>Click to edit Master text styles</a:t>
            </a:r>
            <a:endParaRPr lang="he-IL" dirty="0"/>
          </a:p>
        </p:txBody>
      </p:sp>
      <p:sp>
        <p:nvSpPr>
          <p:cNvPr id="39" name="Text Placeholder 31">
            <a:extLst>
              <a:ext uri="{FF2B5EF4-FFF2-40B4-BE49-F238E27FC236}">
                <a16:creationId xmlns:a16="http://schemas.microsoft.com/office/drawing/2014/main" id="{C579D11C-98E5-005D-B196-8792992C150A}"/>
              </a:ext>
            </a:extLst>
          </p:cNvPr>
          <p:cNvSpPr>
            <a:spLocks noGrp="1"/>
          </p:cNvSpPr>
          <p:nvPr>
            <p:ph type="body" sz="quarter" idx="78" hasCustomPrompt="1"/>
          </p:nvPr>
        </p:nvSpPr>
        <p:spPr>
          <a:xfrm>
            <a:off x="17381878" y="25858344"/>
            <a:ext cx="5486183" cy="915115"/>
          </a:xfrm>
          <a:prstGeom prst="roundRect">
            <a:avLst>
              <a:gd name="adj" fmla="val 50000"/>
            </a:avLst>
          </a:prstGeom>
          <a:solidFill>
            <a:schemeClr val="lt2"/>
          </a:solidFill>
          <a:ln w="38100">
            <a:solidFill>
              <a:schemeClr val="accent1"/>
            </a:solidFill>
          </a:ln>
        </p:spPr>
        <p:txBody>
          <a:bodyPr spcFirstLastPara="1" wrap="square" lIns="91425" tIns="144000" rIns="91425" bIns="91425" anchor="ctr" anchorCtr="0">
            <a:noAutofit/>
          </a:bodyPr>
          <a:lstStyle>
            <a:lvl1pPr marL="0" algn="ctr" defTabSz="914400" rtl="1" eaLnBrk="1" latinLnBrk="0" hangingPunct="1">
              <a:buClr>
                <a:srgbClr val="000000"/>
              </a:buClr>
              <a:buSzPts val="1100"/>
              <a:defRPr lang="he-IL" sz="3200" kern="1200" dirty="0">
                <a:solidFill>
                  <a:schemeClr val="bg2"/>
                </a:solidFill>
                <a:latin typeface="Fedra Sans Bar-ilan Medium" pitchFamily="50" charset="-79"/>
                <a:ea typeface="+mn-ea"/>
                <a:cs typeface="Fedra Sans Bar-ilan Medium" pitchFamily="50" charset="-79"/>
              </a:defRPr>
            </a:lvl1pPr>
          </a:lstStyle>
          <a:p>
            <a:pPr lvl="0" rtl="0">
              <a:spcBef>
                <a:spcPts val="0"/>
              </a:spcBef>
              <a:spcAft>
                <a:spcPts val="0"/>
              </a:spcAft>
            </a:pPr>
            <a:r>
              <a:rPr lang="en-US" dirty="0"/>
              <a:t>Click to edit text</a:t>
            </a:r>
            <a:endParaRPr lang="he-IL" dirty="0"/>
          </a:p>
        </p:txBody>
      </p:sp>
      <p:sp>
        <p:nvSpPr>
          <p:cNvPr id="42" name="Content Placeholder 15">
            <a:extLst>
              <a:ext uri="{FF2B5EF4-FFF2-40B4-BE49-F238E27FC236}">
                <a16:creationId xmlns:a16="http://schemas.microsoft.com/office/drawing/2014/main" id="{9F496C70-2980-F55C-C0F8-E039E4D2C1A1}"/>
              </a:ext>
            </a:extLst>
          </p:cNvPr>
          <p:cNvSpPr>
            <a:spLocks noGrp="1"/>
          </p:cNvSpPr>
          <p:nvPr>
            <p:ph sz="quarter" idx="79" hasCustomPrompt="1"/>
          </p:nvPr>
        </p:nvSpPr>
        <p:spPr>
          <a:xfrm>
            <a:off x="19342410" y="26929854"/>
            <a:ext cx="1565118" cy="1565118"/>
          </a:xfrm>
          <a:prstGeom prst="ellipse">
            <a:avLst/>
          </a:prstGeom>
          <a:ln w="38100">
            <a:solidFill>
              <a:schemeClr val="accent1"/>
            </a:solidFill>
          </a:ln>
        </p:spPr>
        <p:txBody>
          <a:bodyPr lIns="0" tIns="0" rIns="0" bIns="0" anchor="ctr" anchorCtr="0"/>
          <a:lstStyle>
            <a:lvl1pPr algn="ctr">
              <a:defRPr sz="2800">
                <a:solidFill>
                  <a:schemeClr val="bg2"/>
                </a:solidFill>
              </a:defRPr>
            </a:lvl1pPr>
          </a:lstStyle>
          <a:p>
            <a:pPr lvl="0"/>
            <a:r>
              <a:rPr lang="en-US" dirty="0"/>
              <a:t>Insert icon</a:t>
            </a:r>
            <a:endParaRPr lang="he-IL" dirty="0"/>
          </a:p>
        </p:txBody>
      </p:sp>
      <p:sp>
        <p:nvSpPr>
          <p:cNvPr id="44" name="Text Placeholder 31">
            <a:extLst>
              <a:ext uri="{FF2B5EF4-FFF2-40B4-BE49-F238E27FC236}">
                <a16:creationId xmlns:a16="http://schemas.microsoft.com/office/drawing/2014/main" id="{D05069E8-8452-C607-6CC6-340F42A2D042}"/>
              </a:ext>
            </a:extLst>
          </p:cNvPr>
          <p:cNvSpPr>
            <a:spLocks noGrp="1"/>
          </p:cNvSpPr>
          <p:nvPr>
            <p:ph type="body" sz="quarter" idx="80"/>
          </p:nvPr>
        </p:nvSpPr>
        <p:spPr>
          <a:xfrm>
            <a:off x="24489873" y="26125184"/>
            <a:ext cx="6365148" cy="6113644"/>
          </a:xfrm>
          <a:prstGeom prst="roundRect">
            <a:avLst>
              <a:gd name="adj" fmla="val 3180"/>
            </a:avLst>
          </a:prstGeom>
          <a:solidFill>
            <a:schemeClr val="lt2"/>
          </a:solidFill>
          <a:ln w="38100">
            <a:solidFill>
              <a:schemeClr val="accent3"/>
            </a:solidFill>
          </a:ln>
        </p:spPr>
        <p:txBody>
          <a:bodyPr spcFirstLastPara="1" vert="horz" wrap="square" lIns="91425" tIns="144000" rIns="91425" bIns="91425" rtlCol="0" anchor="ctr" anchorCtr="0">
            <a:noAutofit/>
          </a:bodyPr>
          <a:lstStyle>
            <a:lvl1pPr>
              <a:defRPr lang="he-IL" sz="3200" dirty="0">
                <a:solidFill>
                  <a:schemeClr val="bg2"/>
                </a:solidFill>
                <a:latin typeface="Fedra Sans Bar-ilan Medium" pitchFamily="50" charset="-79"/>
                <a:cs typeface="Fedra Sans Bar-ilan Medium" pitchFamily="50" charset="-79"/>
              </a:defRPr>
            </a:lvl1pPr>
          </a:lstStyle>
          <a:p>
            <a:pPr lvl="0" algn="ctr" defTabSz="914400" rtl="0">
              <a:spcBef>
                <a:spcPts val="0"/>
              </a:spcBef>
              <a:spcAft>
                <a:spcPts val="0"/>
              </a:spcAft>
              <a:buClr>
                <a:srgbClr val="000000"/>
              </a:buClr>
              <a:buSzPts val="1100"/>
            </a:pPr>
            <a:r>
              <a:rPr lang="en-US" dirty="0"/>
              <a:t>Click to edit Master text styles</a:t>
            </a:r>
            <a:endParaRPr lang="he-IL" dirty="0"/>
          </a:p>
        </p:txBody>
      </p:sp>
      <p:sp>
        <p:nvSpPr>
          <p:cNvPr id="49" name="Text Placeholder 31">
            <a:extLst>
              <a:ext uri="{FF2B5EF4-FFF2-40B4-BE49-F238E27FC236}">
                <a16:creationId xmlns:a16="http://schemas.microsoft.com/office/drawing/2014/main" id="{D2376DEF-357C-0135-81CB-50602752BADD}"/>
              </a:ext>
            </a:extLst>
          </p:cNvPr>
          <p:cNvSpPr>
            <a:spLocks noGrp="1"/>
          </p:cNvSpPr>
          <p:nvPr>
            <p:ph type="body" sz="quarter" idx="81" hasCustomPrompt="1"/>
          </p:nvPr>
        </p:nvSpPr>
        <p:spPr>
          <a:xfrm>
            <a:off x="24929356" y="25858344"/>
            <a:ext cx="5486183" cy="915115"/>
          </a:xfrm>
          <a:prstGeom prst="roundRect">
            <a:avLst>
              <a:gd name="adj" fmla="val 50000"/>
            </a:avLst>
          </a:prstGeom>
          <a:solidFill>
            <a:schemeClr val="lt2"/>
          </a:solidFill>
          <a:ln w="38100">
            <a:solidFill>
              <a:schemeClr val="accent3"/>
            </a:solidFill>
          </a:ln>
        </p:spPr>
        <p:txBody>
          <a:bodyPr spcFirstLastPara="1" wrap="square" lIns="91425" tIns="144000" rIns="91425" bIns="91425" anchor="ctr" anchorCtr="0">
            <a:noAutofit/>
          </a:bodyPr>
          <a:lstStyle>
            <a:lvl1pPr marL="0" algn="ctr" defTabSz="914400" rtl="1" eaLnBrk="1" latinLnBrk="0" hangingPunct="1">
              <a:buClr>
                <a:srgbClr val="000000"/>
              </a:buClr>
              <a:buSzPts val="1100"/>
              <a:defRPr lang="he-IL" sz="3200" kern="1200" dirty="0">
                <a:solidFill>
                  <a:schemeClr val="bg2"/>
                </a:solidFill>
                <a:latin typeface="Fedra Sans Bar-ilan Medium" pitchFamily="50" charset="-79"/>
                <a:ea typeface="+mn-ea"/>
                <a:cs typeface="Fedra Sans Bar-ilan Medium" pitchFamily="50" charset="-79"/>
              </a:defRPr>
            </a:lvl1pPr>
          </a:lstStyle>
          <a:p>
            <a:pPr lvl="0" rtl="0">
              <a:spcBef>
                <a:spcPts val="0"/>
              </a:spcBef>
              <a:spcAft>
                <a:spcPts val="0"/>
              </a:spcAft>
            </a:pPr>
            <a:r>
              <a:rPr lang="en-US" dirty="0"/>
              <a:t>Click to edit text</a:t>
            </a:r>
            <a:endParaRPr lang="he-IL" dirty="0"/>
          </a:p>
        </p:txBody>
      </p:sp>
      <p:sp>
        <p:nvSpPr>
          <p:cNvPr id="53" name="Content Placeholder 15">
            <a:extLst>
              <a:ext uri="{FF2B5EF4-FFF2-40B4-BE49-F238E27FC236}">
                <a16:creationId xmlns:a16="http://schemas.microsoft.com/office/drawing/2014/main" id="{521A5B5A-7771-0FF3-90D1-170F481CC66D}"/>
              </a:ext>
            </a:extLst>
          </p:cNvPr>
          <p:cNvSpPr>
            <a:spLocks noGrp="1"/>
          </p:cNvSpPr>
          <p:nvPr>
            <p:ph sz="quarter" idx="82" hasCustomPrompt="1"/>
          </p:nvPr>
        </p:nvSpPr>
        <p:spPr>
          <a:xfrm>
            <a:off x="26889888" y="26929854"/>
            <a:ext cx="1565118" cy="1565118"/>
          </a:xfrm>
          <a:prstGeom prst="ellipse">
            <a:avLst/>
          </a:prstGeom>
          <a:ln w="38100">
            <a:solidFill>
              <a:schemeClr val="accent3"/>
            </a:solidFill>
          </a:ln>
        </p:spPr>
        <p:txBody>
          <a:bodyPr lIns="0" tIns="0" rIns="0" bIns="0" anchor="ctr" anchorCtr="0"/>
          <a:lstStyle>
            <a:lvl1pPr algn="ctr">
              <a:defRPr sz="2800">
                <a:solidFill>
                  <a:schemeClr val="bg2"/>
                </a:solidFill>
              </a:defRPr>
            </a:lvl1pPr>
          </a:lstStyle>
          <a:p>
            <a:pPr lvl="0"/>
            <a:r>
              <a:rPr lang="en-US" dirty="0"/>
              <a:t>Insert icon</a:t>
            </a:r>
            <a:endParaRPr lang="he-IL" dirty="0"/>
          </a:p>
        </p:txBody>
      </p:sp>
      <p:sp>
        <p:nvSpPr>
          <p:cNvPr id="59" name="Picture Placeholder 63">
            <a:extLst>
              <a:ext uri="{FF2B5EF4-FFF2-40B4-BE49-F238E27FC236}">
                <a16:creationId xmlns:a16="http://schemas.microsoft.com/office/drawing/2014/main" id="{67EFF00F-E93C-7A00-9D63-D57B8853EF7F}"/>
              </a:ext>
            </a:extLst>
          </p:cNvPr>
          <p:cNvSpPr>
            <a:spLocks noGrp="1"/>
          </p:cNvSpPr>
          <p:nvPr>
            <p:ph type="pic" sz="quarter" idx="55"/>
          </p:nvPr>
        </p:nvSpPr>
        <p:spPr>
          <a:xfrm>
            <a:off x="17011556" y="18530945"/>
            <a:ext cx="6792589" cy="4733442"/>
          </a:xfrm>
        </p:spPr>
        <p:txBody>
          <a:bodyPr/>
          <a:lstStyle>
            <a:lvl1pPr>
              <a:defRPr>
                <a:solidFill>
                  <a:schemeClr val="bg1"/>
                </a:solidFill>
              </a:defRPr>
            </a:lvl1pPr>
          </a:lstStyle>
          <a:p>
            <a:endParaRPr lang="he-IL"/>
          </a:p>
        </p:txBody>
      </p:sp>
      <p:sp>
        <p:nvSpPr>
          <p:cNvPr id="60" name="Picture Placeholder 63">
            <a:extLst>
              <a:ext uri="{FF2B5EF4-FFF2-40B4-BE49-F238E27FC236}">
                <a16:creationId xmlns:a16="http://schemas.microsoft.com/office/drawing/2014/main" id="{B1300AAD-9C5A-A2A1-F9C5-360CF583867E}"/>
              </a:ext>
            </a:extLst>
          </p:cNvPr>
          <p:cNvSpPr>
            <a:spLocks noGrp="1"/>
          </p:cNvSpPr>
          <p:nvPr>
            <p:ph type="pic" sz="quarter" idx="83"/>
          </p:nvPr>
        </p:nvSpPr>
        <p:spPr>
          <a:xfrm>
            <a:off x="24297260" y="18530945"/>
            <a:ext cx="6553986" cy="4733442"/>
          </a:xfrm>
        </p:spPr>
        <p:txBody>
          <a:bodyPr/>
          <a:lstStyle>
            <a:lvl1pPr>
              <a:defRPr>
                <a:solidFill>
                  <a:schemeClr val="bg1"/>
                </a:solidFill>
              </a:defRPr>
            </a:lvl1pPr>
          </a:lstStyle>
          <a:p>
            <a:endParaRPr lang="he-IL"/>
          </a:p>
        </p:txBody>
      </p:sp>
      <p:sp>
        <p:nvSpPr>
          <p:cNvPr id="78" name="Text Placeholder 12">
            <a:extLst>
              <a:ext uri="{FF2B5EF4-FFF2-40B4-BE49-F238E27FC236}">
                <a16:creationId xmlns:a16="http://schemas.microsoft.com/office/drawing/2014/main" id="{AA770059-D240-845B-77EB-DE30E830746C}"/>
              </a:ext>
            </a:extLst>
          </p:cNvPr>
          <p:cNvSpPr>
            <a:spLocks noGrp="1"/>
          </p:cNvSpPr>
          <p:nvPr>
            <p:ph type="body" sz="quarter" idx="84" hasCustomPrompt="1"/>
          </p:nvPr>
        </p:nvSpPr>
        <p:spPr>
          <a:xfrm>
            <a:off x="1641892" y="32836481"/>
            <a:ext cx="14118173" cy="171176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79" name="Text Placeholder 12">
            <a:extLst>
              <a:ext uri="{FF2B5EF4-FFF2-40B4-BE49-F238E27FC236}">
                <a16:creationId xmlns:a16="http://schemas.microsoft.com/office/drawing/2014/main" id="{9A0F65EA-065A-B3A1-A348-C675B77A1251}"/>
              </a:ext>
            </a:extLst>
          </p:cNvPr>
          <p:cNvSpPr>
            <a:spLocks noGrp="1"/>
          </p:cNvSpPr>
          <p:nvPr>
            <p:ph type="body" sz="quarter" idx="85" hasCustomPrompt="1"/>
          </p:nvPr>
        </p:nvSpPr>
        <p:spPr>
          <a:xfrm>
            <a:off x="16891724" y="32836481"/>
            <a:ext cx="13963297" cy="1711769"/>
          </a:xfrm>
        </p:spPr>
        <p:txBody>
          <a:bodyPr/>
          <a:lstStyle>
            <a:lvl1pPr marL="0" indent="0" algn="l" rtl="0">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80" name="Text Placeholder 23">
            <a:extLst>
              <a:ext uri="{FF2B5EF4-FFF2-40B4-BE49-F238E27FC236}">
                <a16:creationId xmlns:a16="http://schemas.microsoft.com/office/drawing/2014/main" id="{F4C09EB4-67A7-A084-C421-A20D81C32133}"/>
              </a:ext>
            </a:extLst>
          </p:cNvPr>
          <p:cNvSpPr>
            <a:spLocks noGrp="1"/>
          </p:cNvSpPr>
          <p:nvPr>
            <p:ph type="body" sz="quarter" idx="86" hasCustomPrompt="1"/>
          </p:nvPr>
        </p:nvSpPr>
        <p:spPr>
          <a:xfrm>
            <a:off x="0" y="24150331"/>
            <a:ext cx="32399287" cy="927100"/>
          </a:xfrm>
          <a:solidFill>
            <a:schemeClr val="bg2"/>
          </a:solidFill>
        </p:spPr>
        <p:txBody>
          <a:bodyPr lIns="1440000" rIns="108000" anchor="ctr" anchorCtr="0"/>
          <a:lstStyle>
            <a:lvl1pPr>
              <a:defRPr sz="4800" b="1">
                <a:solidFill>
                  <a:schemeClr val="tx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Tree>
    <p:extLst>
      <p:ext uri="{BB962C8B-B14F-4D97-AF65-F5344CB8AC3E}">
        <p14:creationId xmlns:p14="http://schemas.microsoft.com/office/powerpoint/2010/main" val="300379917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2_Title Slide">
    <p:bg>
      <p:bgPr>
        <a:solidFill>
          <a:schemeClr val="tx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FC152D1-ADF9-9DC2-99B2-0BC986947451}"/>
              </a:ext>
            </a:extLst>
          </p:cNvPr>
          <p:cNvSpPr/>
          <p:nvPr userDrawn="1"/>
        </p:nvSpPr>
        <p:spPr>
          <a:xfrm flipV="1">
            <a:off x="0" y="42293591"/>
            <a:ext cx="32623432" cy="927101"/>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19" name="Rectangle 18">
            <a:extLst>
              <a:ext uri="{FF2B5EF4-FFF2-40B4-BE49-F238E27FC236}">
                <a16:creationId xmlns:a16="http://schemas.microsoft.com/office/drawing/2014/main" id="{B5954A25-F28A-2E9D-B4FC-2C79F61C48AC}"/>
              </a:ext>
            </a:extLst>
          </p:cNvPr>
          <p:cNvSpPr/>
          <p:nvPr userDrawn="1"/>
        </p:nvSpPr>
        <p:spPr>
          <a:xfrm flipV="1">
            <a:off x="0" y="-1"/>
            <a:ext cx="32399288" cy="8796223"/>
          </a:xfrm>
          <a:prstGeom prst="rect">
            <a:avLst/>
          </a:prstGeom>
          <a:solidFill>
            <a:schemeClr val="bg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algn="ctr" defTabSz="914400" rtl="0" eaLnBrk="1" latinLnBrk="0" hangingPunct="1"/>
            <a:endParaRPr lang="en-US" dirty="0"/>
          </a:p>
        </p:txBody>
      </p:sp>
      <p:sp>
        <p:nvSpPr>
          <p:cNvPr id="2" name="Title 1"/>
          <p:cNvSpPr>
            <a:spLocks noGrp="1"/>
          </p:cNvSpPr>
          <p:nvPr>
            <p:ph type="ctrTitle" hasCustomPrompt="1"/>
          </p:nvPr>
        </p:nvSpPr>
        <p:spPr>
          <a:xfrm flipH="1">
            <a:off x="1633960" y="4005865"/>
            <a:ext cx="29079122" cy="1906786"/>
          </a:xfrm>
        </p:spPr>
        <p:txBody>
          <a:bodyPr anchor="b">
            <a:noAutofit/>
          </a:bodyPr>
          <a:lstStyle>
            <a:lvl1pPr algn="l">
              <a:defRPr sz="8000" baseline="0">
                <a:solidFill>
                  <a:schemeClr val="tx2"/>
                </a:solidFill>
              </a:defRPr>
            </a:lvl1pPr>
          </a:lstStyle>
          <a:p>
            <a:r>
              <a:rPr lang="en-US" dirty="0"/>
              <a:t>Research Title</a:t>
            </a:r>
          </a:p>
        </p:txBody>
      </p:sp>
      <p:sp>
        <p:nvSpPr>
          <p:cNvPr id="3" name="Subtitle 2"/>
          <p:cNvSpPr>
            <a:spLocks noGrp="1"/>
          </p:cNvSpPr>
          <p:nvPr>
            <p:ph type="subTitle" idx="1" hasCustomPrompt="1"/>
          </p:nvPr>
        </p:nvSpPr>
        <p:spPr>
          <a:xfrm flipH="1">
            <a:off x="1633960" y="6443351"/>
            <a:ext cx="29079122" cy="1136571"/>
          </a:xfrm>
        </p:spPr>
        <p:txBody>
          <a:bodyPr>
            <a:noAutofit/>
          </a:bodyPr>
          <a:lstStyle>
            <a:lvl1pPr marL="0" indent="0" algn="l">
              <a:buNone/>
              <a:defRPr sz="5400" baseline="0">
                <a:solidFill>
                  <a:schemeClr val="accent1"/>
                </a:solidFill>
              </a:defRPr>
            </a:lvl1pPr>
            <a:lvl2pPr marL="1214963" indent="0" algn="ctr">
              <a:buNone/>
              <a:defRPr sz="5315"/>
            </a:lvl2pPr>
            <a:lvl3pPr marL="2429927" indent="0" algn="ctr">
              <a:buNone/>
              <a:defRPr sz="4783"/>
            </a:lvl3pPr>
            <a:lvl4pPr marL="3644890" indent="0" algn="ctr">
              <a:buNone/>
              <a:defRPr sz="4252"/>
            </a:lvl4pPr>
            <a:lvl5pPr marL="4859853" indent="0" algn="ctr">
              <a:buNone/>
              <a:defRPr sz="4252"/>
            </a:lvl5pPr>
            <a:lvl6pPr marL="6074816" indent="0" algn="ctr">
              <a:buNone/>
              <a:defRPr sz="4252"/>
            </a:lvl6pPr>
            <a:lvl7pPr marL="7289780" indent="0" algn="ctr">
              <a:buNone/>
              <a:defRPr sz="4252"/>
            </a:lvl7pPr>
            <a:lvl8pPr marL="8504743" indent="0" algn="ctr">
              <a:buNone/>
              <a:defRPr sz="4252"/>
            </a:lvl8pPr>
            <a:lvl9pPr marL="9719706" indent="0" algn="ctr">
              <a:buNone/>
              <a:defRPr sz="4252"/>
            </a:lvl9pPr>
          </a:lstStyle>
          <a:p>
            <a:r>
              <a:rPr lang="en-US" dirty="0"/>
              <a:t>Scientists Names</a:t>
            </a:r>
          </a:p>
        </p:txBody>
      </p:sp>
      <p:sp>
        <p:nvSpPr>
          <p:cNvPr id="5" name="Picture Placeholder 4">
            <a:extLst>
              <a:ext uri="{FF2B5EF4-FFF2-40B4-BE49-F238E27FC236}">
                <a16:creationId xmlns:a16="http://schemas.microsoft.com/office/drawing/2014/main" id="{BD68B74C-535B-94F3-1F74-C00716E8C9EF}"/>
              </a:ext>
            </a:extLst>
          </p:cNvPr>
          <p:cNvSpPr>
            <a:spLocks noGrp="1"/>
          </p:cNvSpPr>
          <p:nvPr>
            <p:ph type="pic" sz="quarter" idx="10" hasCustomPrompt="1"/>
          </p:nvPr>
        </p:nvSpPr>
        <p:spPr>
          <a:xfrm>
            <a:off x="9394918"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7" name="Picture Placeholder 4">
            <a:extLst>
              <a:ext uri="{FF2B5EF4-FFF2-40B4-BE49-F238E27FC236}">
                <a16:creationId xmlns:a16="http://schemas.microsoft.com/office/drawing/2014/main" id="{09682B32-FC7A-28DC-5CB2-1C9189346772}"/>
              </a:ext>
            </a:extLst>
          </p:cNvPr>
          <p:cNvSpPr>
            <a:spLocks noGrp="1"/>
          </p:cNvSpPr>
          <p:nvPr>
            <p:ph type="pic" sz="quarter" idx="11" hasCustomPrompt="1"/>
          </p:nvPr>
        </p:nvSpPr>
        <p:spPr>
          <a:xfrm>
            <a:off x="17068706" y="1410830"/>
            <a:ext cx="5970587" cy="1559672"/>
          </a:xfrm>
        </p:spPr>
        <p:txBody>
          <a:bodyPr anchor="ctr" anchorCtr="0"/>
          <a:lstStyle>
            <a:lvl1pPr algn="ctr">
              <a:defRPr>
                <a:solidFill>
                  <a:schemeClr val="tx2"/>
                </a:solidFill>
              </a:defRPr>
            </a:lvl1pPr>
          </a:lstStyle>
          <a:p>
            <a:r>
              <a:rPr lang="en-US" dirty="0"/>
              <a:t>Place logo</a:t>
            </a:r>
            <a:endParaRPr lang="he-IL" dirty="0"/>
          </a:p>
        </p:txBody>
      </p:sp>
      <p:sp>
        <p:nvSpPr>
          <p:cNvPr id="10" name="Picture Placeholder 4">
            <a:extLst>
              <a:ext uri="{FF2B5EF4-FFF2-40B4-BE49-F238E27FC236}">
                <a16:creationId xmlns:a16="http://schemas.microsoft.com/office/drawing/2014/main" id="{143323CA-5FE3-879B-2045-5C246D7A6010}"/>
              </a:ext>
            </a:extLst>
          </p:cNvPr>
          <p:cNvSpPr>
            <a:spLocks noGrp="1"/>
          </p:cNvSpPr>
          <p:nvPr>
            <p:ph type="pic" sz="quarter" idx="13" hasCustomPrompt="1"/>
          </p:nvPr>
        </p:nvSpPr>
        <p:spPr>
          <a:xfrm>
            <a:off x="1721130" y="1410830"/>
            <a:ext cx="5970587" cy="1559672"/>
          </a:xfrm>
        </p:spPr>
        <p:txBody>
          <a:bodyPr anchor="ctr" anchorCtr="0"/>
          <a:lstStyle>
            <a:lvl1pPr algn="ctr">
              <a:defRPr b="1">
                <a:solidFill>
                  <a:schemeClr val="tx2"/>
                </a:solidFill>
              </a:defRPr>
            </a:lvl1pPr>
          </a:lstStyle>
          <a:p>
            <a:r>
              <a:rPr lang="en-US" dirty="0"/>
              <a:t>Place Bar Ilan logo</a:t>
            </a:r>
            <a:endParaRPr lang="he-IL" dirty="0"/>
          </a:p>
        </p:txBody>
      </p:sp>
      <p:sp>
        <p:nvSpPr>
          <p:cNvPr id="16" name="Text Placeholder 12">
            <a:extLst>
              <a:ext uri="{FF2B5EF4-FFF2-40B4-BE49-F238E27FC236}">
                <a16:creationId xmlns:a16="http://schemas.microsoft.com/office/drawing/2014/main" id="{41F51ADE-7D8B-E3E6-450F-A7AED8EF7D1D}"/>
              </a:ext>
            </a:extLst>
          </p:cNvPr>
          <p:cNvSpPr>
            <a:spLocks noGrp="1"/>
          </p:cNvSpPr>
          <p:nvPr>
            <p:ph type="body" sz="quarter" idx="23" hasCustomPrompt="1"/>
          </p:nvPr>
        </p:nvSpPr>
        <p:spPr>
          <a:xfrm>
            <a:off x="1706870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17" name="Text Placeholder 12">
            <a:extLst>
              <a:ext uri="{FF2B5EF4-FFF2-40B4-BE49-F238E27FC236}">
                <a16:creationId xmlns:a16="http://schemas.microsoft.com/office/drawing/2014/main" id="{E8EE2A60-6171-D5FE-FDE3-28999FB5DF1B}"/>
              </a:ext>
            </a:extLst>
          </p:cNvPr>
          <p:cNvSpPr>
            <a:spLocks noGrp="1"/>
          </p:cNvSpPr>
          <p:nvPr>
            <p:ph type="body" sz="quarter" idx="24" hasCustomPrompt="1"/>
          </p:nvPr>
        </p:nvSpPr>
        <p:spPr>
          <a:xfrm>
            <a:off x="1706870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18" name="Text Placeholder 12">
            <a:extLst>
              <a:ext uri="{FF2B5EF4-FFF2-40B4-BE49-F238E27FC236}">
                <a16:creationId xmlns:a16="http://schemas.microsoft.com/office/drawing/2014/main" id="{B67843FA-D947-6FF8-DFE1-FBAD72C4E62D}"/>
              </a:ext>
            </a:extLst>
          </p:cNvPr>
          <p:cNvSpPr>
            <a:spLocks noGrp="1"/>
          </p:cNvSpPr>
          <p:nvPr>
            <p:ph type="body" sz="quarter" idx="25" hasCustomPrompt="1"/>
          </p:nvPr>
        </p:nvSpPr>
        <p:spPr>
          <a:xfrm>
            <a:off x="1706870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24" name="Text Placeholder 23">
            <a:extLst>
              <a:ext uri="{FF2B5EF4-FFF2-40B4-BE49-F238E27FC236}">
                <a16:creationId xmlns:a16="http://schemas.microsoft.com/office/drawing/2014/main" id="{BF35437C-D543-7B3E-ECB3-0465BA4E810B}"/>
              </a:ext>
            </a:extLst>
          </p:cNvPr>
          <p:cNvSpPr>
            <a:spLocks noGrp="1"/>
          </p:cNvSpPr>
          <p:nvPr>
            <p:ph type="body" sz="quarter" idx="26" hasCustomPrompt="1"/>
          </p:nvPr>
        </p:nvSpPr>
        <p:spPr>
          <a:xfrm>
            <a:off x="18671458" y="11293947"/>
            <a:ext cx="12041905"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Objective</a:t>
            </a:r>
          </a:p>
        </p:txBody>
      </p:sp>
      <p:sp>
        <p:nvSpPr>
          <p:cNvPr id="26" name="Picture Placeholder 25">
            <a:extLst>
              <a:ext uri="{FF2B5EF4-FFF2-40B4-BE49-F238E27FC236}">
                <a16:creationId xmlns:a16="http://schemas.microsoft.com/office/drawing/2014/main" id="{D30944F2-AD4F-A9C2-A1CF-4E5C5ECACD2C}"/>
              </a:ext>
            </a:extLst>
          </p:cNvPr>
          <p:cNvSpPr>
            <a:spLocks noGrp="1"/>
          </p:cNvSpPr>
          <p:nvPr>
            <p:ph type="pic" sz="quarter" idx="27" hasCustomPrompt="1"/>
          </p:nvPr>
        </p:nvSpPr>
        <p:spPr>
          <a:xfrm>
            <a:off x="17068706"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7" name="Text Placeholder 23">
            <a:extLst>
              <a:ext uri="{FF2B5EF4-FFF2-40B4-BE49-F238E27FC236}">
                <a16:creationId xmlns:a16="http://schemas.microsoft.com/office/drawing/2014/main" id="{A7ECDB13-1D09-9417-B6E4-33FA0702F8EE}"/>
              </a:ext>
            </a:extLst>
          </p:cNvPr>
          <p:cNvSpPr>
            <a:spLocks noGrp="1"/>
          </p:cNvSpPr>
          <p:nvPr>
            <p:ph type="body" sz="quarter" idx="28" hasCustomPrompt="1"/>
          </p:nvPr>
        </p:nvSpPr>
        <p:spPr>
          <a:xfrm>
            <a:off x="3215149" y="11293947"/>
            <a:ext cx="12418551" cy="927100"/>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Background</a:t>
            </a:r>
          </a:p>
        </p:txBody>
      </p:sp>
      <p:sp>
        <p:nvSpPr>
          <p:cNvPr id="28" name="Picture Placeholder 25">
            <a:extLst>
              <a:ext uri="{FF2B5EF4-FFF2-40B4-BE49-F238E27FC236}">
                <a16:creationId xmlns:a16="http://schemas.microsoft.com/office/drawing/2014/main" id="{C3492443-FEA9-9923-D48A-69B424DC3F87}"/>
              </a:ext>
            </a:extLst>
          </p:cNvPr>
          <p:cNvSpPr>
            <a:spLocks noGrp="1"/>
          </p:cNvSpPr>
          <p:nvPr>
            <p:ph type="pic" sz="quarter" idx="29" hasCustomPrompt="1"/>
          </p:nvPr>
        </p:nvSpPr>
        <p:spPr>
          <a:xfrm>
            <a:off x="1612397" y="10987279"/>
            <a:ext cx="1204913" cy="1204912"/>
          </a:xfrm>
          <a:prstGeom prst="ellipse">
            <a:avLst/>
          </a:prstGeom>
          <a:solidFill>
            <a:schemeClr val="accent1"/>
          </a:solidFill>
          <a:ln>
            <a:solidFill>
              <a:schemeClr val="accent1"/>
            </a:solidFill>
          </a:ln>
        </p:spPr>
        <p:txBody>
          <a:bodyPr anchor="ctr" anchorCtr="0"/>
          <a:lstStyle>
            <a:lvl1pPr algn="ctr">
              <a:defRPr sz="2400"/>
            </a:lvl1pPr>
          </a:lstStyle>
          <a:p>
            <a:r>
              <a:rPr lang="en-US" dirty="0"/>
              <a:t>Icon</a:t>
            </a:r>
            <a:endParaRPr lang="he-IL" dirty="0"/>
          </a:p>
        </p:txBody>
      </p:sp>
      <p:sp>
        <p:nvSpPr>
          <p:cNvPr id="29" name="Text Placeholder 12">
            <a:extLst>
              <a:ext uri="{FF2B5EF4-FFF2-40B4-BE49-F238E27FC236}">
                <a16:creationId xmlns:a16="http://schemas.microsoft.com/office/drawing/2014/main" id="{7947A134-02F6-AA2F-28EE-1D6A3A33F472}"/>
              </a:ext>
            </a:extLst>
          </p:cNvPr>
          <p:cNvSpPr>
            <a:spLocks noGrp="1"/>
          </p:cNvSpPr>
          <p:nvPr>
            <p:ph type="body" sz="quarter" idx="30" hasCustomPrompt="1"/>
          </p:nvPr>
        </p:nvSpPr>
        <p:spPr>
          <a:xfrm>
            <a:off x="1641892" y="12598165"/>
            <a:ext cx="13991397" cy="4688206"/>
          </a:xfrm>
        </p:spPr>
        <p:txBody>
          <a:bodyPr/>
          <a:lstStyle>
            <a:lvl1pPr marL="0" indent="0" algn="l" rtl="0">
              <a:lnSpc>
                <a:spcPct val="120000"/>
              </a:lnSpc>
              <a:spcBef>
                <a:spcPts val="1200"/>
              </a:spcBef>
              <a:spcAft>
                <a:spcPts val="1200"/>
              </a:spcAft>
              <a:buFont typeface="Arial" panose="020B0604020202020204" pitchFamily="34" charset="0"/>
              <a:buNone/>
              <a:defRPr sz="28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45" name="Text Placeholder 23">
            <a:extLst>
              <a:ext uri="{FF2B5EF4-FFF2-40B4-BE49-F238E27FC236}">
                <a16:creationId xmlns:a16="http://schemas.microsoft.com/office/drawing/2014/main" id="{286F83A6-4171-366F-68DD-D7A598382DA7}"/>
              </a:ext>
            </a:extLst>
          </p:cNvPr>
          <p:cNvSpPr>
            <a:spLocks noGrp="1"/>
          </p:cNvSpPr>
          <p:nvPr>
            <p:ph type="body" sz="quarter" idx="45" hasCustomPrompt="1"/>
          </p:nvPr>
        </p:nvSpPr>
        <p:spPr>
          <a:xfrm>
            <a:off x="3215149" y="36374434"/>
            <a:ext cx="12418551" cy="927100"/>
          </a:xfrm>
        </p:spPr>
        <p:txBody>
          <a:bodyPr/>
          <a:lstStyle>
            <a:lvl1pPr>
              <a:defRPr sz="48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Discussion</a:t>
            </a:r>
          </a:p>
        </p:txBody>
      </p:sp>
      <p:sp>
        <p:nvSpPr>
          <p:cNvPr id="46" name="Picture Placeholder 25">
            <a:extLst>
              <a:ext uri="{FF2B5EF4-FFF2-40B4-BE49-F238E27FC236}">
                <a16:creationId xmlns:a16="http://schemas.microsoft.com/office/drawing/2014/main" id="{985C1570-3BCB-03E5-64D3-54C20DCD35CC}"/>
              </a:ext>
            </a:extLst>
          </p:cNvPr>
          <p:cNvSpPr>
            <a:spLocks noGrp="1"/>
          </p:cNvSpPr>
          <p:nvPr>
            <p:ph type="pic" sz="quarter" idx="46" hasCustomPrompt="1"/>
          </p:nvPr>
        </p:nvSpPr>
        <p:spPr>
          <a:xfrm>
            <a:off x="1612397" y="36067766"/>
            <a:ext cx="1204913" cy="1204912"/>
          </a:xfrm>
          <a:prstGeom prst="ellipse">
            <a:avLst/>
          </a:prstGeom>
          <a:solidFill>
            <a:schemeClr val="accent1"/>
          </a:solidFill>
          <a:ln>
            <a:solidFill>
              <a:schemeClr val="accent1"/>
            </a:solidFill>
          </a:ln>
        </p:spPr>
        <p:txBody>
          <a:bodyPr anchor="ctr" anchorCtr="0"/>
          <a:lstStyle>
            <a:lvl1pPr algn="ctr">
              <a:defRPr sz="2400">
                <a:solidFill>
                  <a:schemeClr val="tx2"/>
                </a:solidFill>
              </a:defRPr>
            </a:lvl1pPr>
          </a:lstStyle>
          <a:p>
            <a:r>
              <a:rPr lang="en-US" dirty="0"/>
              <a:t>Icon</a:t>
            </a:r>
            <a:endParaRPr lang="he-IL" dirty="0"/>
          </a:p>
        </p:txBody>
      </p:sp>
      <p:sp>
        <p:nvSpPr>
          <p:cNvPr id="47" name="Text Placeholder 12">
            <a:extLst>
              <a:ext uri="{FF2B5EF4-FFF2-40B4-BE49-F238E27FC236}">
                <a16:creationId xmlns:a16="http://schemas.microsoft.com/office/drawing/2014/main" id="{10156505-358B-F372-2CCB-28B4C3E592A2}"/>
              </a:ext>
            </a:extLst>
          </p:cNvPr>
          <p:cNvSpPr>
            <a:spLocks noGrp="1"/>
          </p:cNvSpPr>
          <p:nvPr>
            <p:ph type="body" sz="quarter" idx="47" hasCustomPrompt="1"/>
          </p:nvPr>
        </p:nvSpPr>
        <p:spPr>
          <a:xfrm>
            <a:off x="1641891" y="37805318"/>
            <a:ext cx="29209355" cy="3769337"/>
          </a:xfrm>
        </p:spPr>
        <p:txBody>
          <a:bodyPr numCol="2"/>
          <a:lstStyle>
            <a:lvl1pPr marL="0" indent="0" algn="l" rtl="0">
              <a:spcBef>
                <a:spcPts val="1200"/>
              </a:spcBef>
              <a:spcAft>
                <a:spcPts val="1200"/>
              </a:spcAft>
              <a:buFont typeface="Arial" panose="020B0604020202020204" pitchFamily="34" charset="0"/>
              <a:buNone/>
              <a:defRPr sz="2800">
                <a:solidFill>
                  <a:schemeClr val="bg2"/>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p>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a:t>
            </a:r>
            <a:endParaRPr lang="he-IL" dirty="0"/>
          </a:p>
        </p:txBody>
      </p:sp>
      <p:cxnSp>
        <p:nvCxnSpPr>
          <p:cNvPr id="72" name="Straight Connector 71">
            <a:extLst>
              <a:ext uri="{FF2B5EF4-FFF2-40B4-BE49-F238E27FC236}">
                <a16:creationId xmlns:a16="http://schemas.microsoft.com/office/drawing/2014/main" id="{8CDE6F98-DE1D-F134-AFFC-1888D5E5DDB9}"/>
              </a:ext>
            </a:extLst>
          </p:cNvPr>
          <p:cNvCxnSpPr/>
          <p:nvPr userDrawn="1"/>
        </p:nvCxnSpPr>
        <p:spPr>
          <a:xfrm>
            <a:off x="0" y="35467412"/>
            <a:ext cx="32399288"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6" name="Text Placeholder 12">
            <a:extLst>
              <a:ext uri="{FF2B5EF4-FFF2-40B4-BE49-F238E27FC236}">
                <a16:creationId xmlns:a16="http://schemas.microsoft.com/office/drawing/2014/main" id="{F86AF7DE-E4D4-0A17-2D95-B9DC1BD38D94}"/>
              </a:ext>
            </a:extLst>
          </p:cNvPr>
          <p:cNvSpPr>
            <a:spLocks noGrp="1"/>
          </p:cNvSpPr>
          <p:nvPr>
            <p:ph type="body" sz="quarter" idx="68" hasCustomPrompt="1"/>
          </p:nvPr>
        </p:nvSpPr>
        <p:spPr>
          <a:xfrm>
            <a:off x="24021956" y="125981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 text</a:t>
            </a:r>
            <a:endParaRPr lang="he-IL" dirty="0"/>
          </a:p>
        </p:txBody>
      </p:sp>
      <p:sp>
        <p:nvSpPr>
          <p:cNvPr id="87" name="Text Placeholder 12">
            <a:extLst>
              <a:ext uri="{FF2B5EF4-FFF2-40B4-BE49-F238E27FC236}">
                <a16:creationId xmlns:a16="http://schemas.microsoft.com/office/drawing/2014/main" id="{C3A16247-BD87-265C-E888-D43936B68D6F}"/>
              </a:ext>
            </a:extLst>
          </p:cNvPr>
          <p:cNvSpPr>
            <a:spLocks noGrp="1"/>
          </p:cNvSpPr>
          <p:nvPr>
            <p:ph type="body" sz="quarter" idx="69" hasCustomPrompt="1"/>
          </p:nvPr>
        </p:nvSpPr>
        <p:spPr>
          <a:xfrm>
            <a:off x="24021956" y="14284090"/>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sp>
        <p:nvSpPr>
          <p:cNvPr id="88" name="Text Placeholder 12">
            <a:extLst>
              <a:ext uri="{FF2B5EF4-FFF2-40B4-BE49-F238E27FC236}">
                <a16:creationId xmlns:a16="http://schemas.microsoft.com/office/drawing/2014/main" id="{16069145-BD7D-1A0D-F8A5-67FE0C4A8851}"/>
              </a:ext>
            </a:extLst>
          </p:cNvPr>
          <p:cNvSpPr>
            <a:spLocks noGrp="1"/>
          </p:cNvSpPr>
          <p:nvPr>
            <p:ph type="body" sz="quarter" idx="70" hasCustomPrompt="1"/>
          </p:nvPr>
        </p:nvSpPr>
        <p:spPr>
          <a:xfrm>
            <a:off x="24021956" y="15963665"/>
            <a:ext cx="6735439" cy="1368425"/>
          </a:xfrm>
        </p:spPr>
        <p:txBody>
          <a:bodyPr/>
          <a:lstStyle>
            <a:lvl1pPr marL="457200" indent="-457200" algn="l" rtl="0">
              <a:spcBef>
                <a:spcPts val="1200"/>
              </a:spcBef>
              <a:spcAft>
                <a:spcPts val="1200"/>
              </a:spcAft>
              <a:buFontTx/>
              <a:buBlip>
                <a:blip r:embed="rId2"/>
              </a:buBlip>
              <a:defRPr sz="2800">
                <a:solidFill>
                  <a:schemeClr val="bg1"/>
                </a:solidFill>
              </a:defRPr>
            </a:lvl1pPr>
          </a:lstStyle>
          <a:p>
            <a:r>
              <a:rPr lang="en-US" dirty="0"/>
              <a:t>Lorem Ipsum is simply dummy text of the printing and typesetting industry. Lorem Ipsum has been the industry's standard dummy</a:t>
            </a:r>
            <a:endParaRPr lang="he-IL" dirty="0"/>
          </a:p>
        </p:txBody>
      </p:sp>
      <p:pic>
        <p:nvPicPr>
          <p:cNvPr id="30" name="Picture 29" descr="A black and white logo&#10;&#10;Description automatically generated with low confidence">
            <a:extLst>
              <a:ext uri="{FF2B5EF4-FFF2-40B4-BE49-F238E27FC236}">
                <a16:creationId xmlns:a16="http://schemas.microsoft.com/office/drawing/2014/main" id="{55A76812-E53F-7B99-5280-2D4E51012C2A}"/>
              </a:ext>
            </a:extLst>
          </p:cNvPr>
          <p:cNvPicPr>
            <a:picLocks noChangeAspect="1"/>
          </p:cNvPicPr>
          <p:nvPr userDrawn="1"/>
        </p:nvPicPr>
        <p:blipFill rotWithShape="1">
          <a:blip r:embed="rId3"/>
          <a:srcRect l="22645" r="-1" b="-313"/>
          <a:stretch/>
        </p:blipFill>
        <p:spPr>
          <a:xfrm flipH="1">
            <a:off x="25287152" y="1410830"/>
            <a:ext cx="7112135" cy="9222825"/>
          </a:xfrm>
          <a:prstGeom prst="rect">
            <a:avLst/>
          </a:prstGeom>
        </p:spPr>
      </p:pic>
      <p:sp>
        <p:nvSpPr>
          <p:cNvPr id="79" name="Text Placeholder 12">
            <a:extLst>
              <a:ext uri="{FF2B5EF4-FFF2-40B4-BE49-F238E27FC236}">
                <a16:creationId xmlns:a16="http://schemas.microsoft.com/office/drawing/2014/main" id="{9A0F65EA-065A-B3A1-A348-C675B77A1251}"/>
              </a:ext>
            </a:extLst>
          </p:cNvPr>
          <p:cNvSpPr>
            <a:spLocks noGrp="1"/>
          </p:cNvSpPr>
          <p:nvPr>
            <p:ph type="body" sz="quarter" idx="85" hasCustomPrompt="1"/>
          </p:nvPr>
        </p:nvSpPr>
        <p:spPr>
          <a:xfrm>
            <a:off x="19110071" y="26761524"/>
            <a:ext cx="11744950" cy="7059663"/>
          </a:xfrm>
        </p:spPr>
        <p:txBody>
          <a:bodyPr/>
          <a:lstStyle>
            <a:lvl1pPr marL="0" indent="0" algn="l" rtl="0">
              <a:lnSpc>
                <a:spcPct val="100000"/>
              </a:lnSpc>
              <a:spcBef>
                <a:spcPts val="1200"/>
              </a:spcBef>
              <a:spcAft>
                <a:spcPts val="1200"/>
              </a:spcAft>
              <a:buFont typeface="Arial" panose="020B0604020202020204" pitchFamily="34" charset="0"/>
              <a:buNone/>
              <a:defRPr sz="3600">
                <a:solidFill>
                  <a:schemeClr val="bg1"/>
                </a:solidFill>
              </a:defRPr>
            </a:lvl1pPr>
          </a:lstStyle>
          <a:p>
            <a:pPr marL="0" marR="0" lvl="0" indent="0" algn="l" defTabSz="2429927" rtl="0" eaLnBrk="1" fontAlgn="auto" latinLnBrk="0" hangingPunct="1">
              <a:lnSpc>
                <a:spcPct val="90000"/>
              </a:lnSpc>
              <a:spcBef>
                <a:spcPts val="1200"/>
              </a:spcBef>
              <a:spcAft>
                <a:spcPts val="1200"/>
              </a:spcAft>
              <a:buClrTx/>
              <a:buSzTx/>
              <a:buFont typeface="Arial" panose="020B0604020202020204" pitchFamily="34" charset="0"/>
              <a:buNone/>
              <a:tabLst/>
              <a:defRPr/>
            </a:pPr>
            <a:r>
              <a:rPr lang="en-US" dirty="0"/>
              <a:t>Lorem Ipsum is simply dummy text of the printing and typesetting industry. Lorem Ipsum has been the industry's standard dummy text Lorem Ipsum is simply dummy text of the printing and typesetting industry. Lorem Ipsum has been the industry's standard dummy text</a:t>
            </a:r>
            <a:endParaRPr lang="he-IL" dirty="0"/>
          </a:p>
        </p:txBody>
      </p:sp>
      <p:sp>
        <p:nvSpPr>
          <p:cNvPr id="80" name="Text Placeholder 23">
            <a:extLst>
              <a:ext uri="{FF2B5EF4-FFF2-40B4-BE49-F238E27FC236}">
                <a16:creationId xmlns:a16="http://schemas.microsoft.com/office/drawing/2014/main" id="{F4C09EB4-67A7-A084-C421-A20D81C32133}"/>
              </a:ext>
            </a:extLst>
          </p:cNvPr>
          <p:cNvSpPr>
            <a:spLocks noGrp="1"/>
          </p:cNvSpPr>
          <p:nvPr>
            <p:ph type="body" sz="quarter" idx="86" hasCustomPrompt="1"/>
          </p:nvPr>
        </p:nvSpPr>
        <p:spPr>
          <a:xfrm>
            <a:off x="0" y="25174132"/>
            <a:ext cx="32399287" cy="927100"/>
          </a:xfrm>
          <a:solidFill>
            <a:schemeClr val="bg2"/>
          </a:solidFill>
        </p:spPr>
        <p:txBody>
          <a:bodyPr lIns="1440000" rIns="108000" anchor="ctr" anchorCtr="0"/>
          <a:lstStyle>
            <a:lvl1pPr>
              <a:defRPr sz="4800" b="1">
                <a:solidFill>
                  <a:schemeClr val="tx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Results</a:t>
            </a:r>
          </a:p>
        </p:txBody>
      </p:sp>
      <p:sp>
        <p:nvSpPr>
          <p:cNvPr id="22" name="Google Shape;2386;p35">
            <a:extLst>
              <a:ext uri="{FF2B5EF4-FFF2-40B4-BE49-F238E27FC236}">
                <a16:creationId xmlns:a16="http://schemas.microsoft.com/office/drawing/2014/main" id="{D82809A4-FCD0-534A-708E-B199A098DD55}"/>
              </a:ext>
            </a:extLst>
          </p:cNvPr>
          <p:cNvSpPr/>
          <p:nvPr userDrawn="1"/>
        </p:nvSpPr>
        <p:spPr>
          <a:xfrm>
            <a:off x="1790012" y="29036819"/>
            <a:ext cx="136271" cy="4276229"/>
          </a:xfrm>
          <a:custGeom>
            <a:avLst/>
            <a:gdLst/>
            <a:ahLst/>
            <a:cxnLst/>
            <a:rect l="l" t="t" r="r" b="b"/>
            <a:pathLst>
              <a:path w="1" h="106994" fill="none" extrusionOk="0">
                <a:moveTo>
                  <a:pt x="0" y="1"/>
                </a:moveTo>
                <a:lnTo>
                  <a:pt x="0" y="106994"/>
                </a:lnTo>
              </a:path>
            </a:pathLst>
          </a:custGeom>
          <a:noFill/>
          <a:ln w="20675" cap="rnd" cmpd="sng">
            <a:solidFill>
              <a:schemeClr val="bg2"/>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500" b="0" i="0" u="none" strike="noStrike" kern="0" cap="none" spc="0" normalizeH="0" baseline="0" noProof="0">
              <a:ln>
                <a:noFill/>
              </a:ln>
              <a:solidFill>
                <a:srgbClr val="0A4127"/>
              </a:solidFill>
              <a:effectLst/>
              <a:uLnTx/>
              <a:uFillTx/>
            </a:endParaRPr>
          </a:p>
        </p:txBody>
      </p:sp>
      <p:sp>
        <p:nvSpPr>
          <p:cNvPr id="63" name="Picture Placeholder 5">
            <a:extLst>
              <a:ext uri="{FF2B5EF4-FFF2-40B4-BE49-F238E27FC236}">
                <a16:creationId xmlns:a16="http://schemas.microsoft.com/office/drawing/2014/main" id="{7E9E88CE-F060-B29A-D1AF-F9F8E7A7C22D}"/>
              </a:ext>
            </a:extLst>
          </p:cNvPr>
          <p:cNvSpPr>
            <a:spLocks noGrp="1"/>
          </p:cNvSpPr>
          <p:nvPr>
            <p:ph type="pic" sz="quarter" idx="87" hasCustomPrompt="1"/>
          </p:nvPr>
        </p:nvSpPr>
        <p:spPr>
          <a:xfrm>
            <a:off x="2064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64" name="Picture Placeholder 5">
            <a:extLst>
              <a:ext uri="{FF2B5EF4-FFF2-40B4-BE49-F238E27FC236}">
                <a16:creationId xmlns:a16="http://schemas.microsoft.com/office/drawing/2014/main" id="{F92F3A09-8C2B-D4D4-7171-26A198A84BA1}"/>
              </a:ext>
            </a:extLst>
          </p:cNvPr>
          <p:cNvSpPr>
            <a:spLocks noGrp="1"/>
          </p:cNvSpPr>
          <p:nvPr>
            <p:ph type="pic" sz="quarter" idx="22" hasCustomPrompt="1"/>
          </p:nvPr>
        </p:nvSpPr>
        <p:spPr>
          <a:xfrm>
            <a:off x="7101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65" name="Picture Placeholder 5">
            <a:extLst>
              <a:ext uri="{FF2B5EF4-FFF2-40B4-BE49-F238E27FC236}">
                <a16:creationId xmlns:a16="http://schemas.microsoft.com/office/drawing/2014/main" id="{9D95D433-EC91-C2F8-9F42-1ED1A44C8714}"/>
              </a:ext>
            </a:extLst>
          </p:cNvPr>
          <p:cNvSpPr>
            <a:spLocks noGrp="1"/>
          </p:cNvSpPr>
          <p:nvPr>
            <p:ph type="pic" sz="quarter" idx="88" hasCustomPrompt="1"/>
          </p:nvPr>
        </p:nvSpPr>
        <p:spPr>
          <a:xfrm>
            <a:off x="12138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67" name="Text Placeholder 14">
            <a:extLst>
              <a:ext uri="{FF2B5EF4-FFF2-40B4-BE49-F238E27FC236}">
                <a16:creationId xmlns:a16="http://schemas.microsoft.com/office/drawing/2014/main" id="{B7F54EDC-E8C0-ED49-B555-29C9DEC03C6D}"/>
              </a:ext>
            </a:extLst>
          </p:cNvPr>
          <p:cNvSpPr>
            <a:spLocks noGrp="1"/>
          </p:cNvSpPr>
          <p:nvPr>
            <p:ph type="body" sz="quarter" idx="89" hasCustomPrompt="1"/>
          </p:nvPr>
        </p:nvSpPr>
        <p:spPr>
          <a:xfrm>
            <a:off x="6765710" y="22354507"/>
            <a:ext cx="3735313"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a:solidFill>
                  <a:schemeClr val="tx1"/>
                </a:solidFill>
                <a:latin typeface="+mn-lt"/>
                <a:ea typeface="+mn-ea"/>
                <a:cs typeface="+mn-cs"/>
              </a:defRPr>
            </a:lvl5pPr>
          </a:lstStyle>
          <a:p>
            <a:r>
              <a:rPr lang="en-US" dirty="0"/>
              <a:t>Lorem Ipsum is simply dummy text of the printing and</a:t>
            </a:r>
          </a:p>
        </p:txBody>
      </p:sp>
      <p:sp>
        <p:nvSpPr>
          <p:cNvPr id="68" name="Text Placeholder 16">
            <a:extLst>
              <a:ext uri="{FF2B5EF4-FFF2-40B4-BE49-F238E27FC236}">
                <a16:creationId xmlns:a16="http://schemas.microsoft.com/office/drawing/2014/main" id="{7CE9647A-688D-FE1A-1269-97DCCD94C2AA}"/>
              </a:ext>
            </a:extLst>
          </p:cNvPr>
          <p:cNvSpPr>
            <a:spLocks noGrp="1"/>
          </p:cNvSpPr>
          <p:nvPr>
            <p:ph type="body" sz="quarter" idx="90" hasCustomPrompt="1"/>
          </p:nvPr>
        </p:nvSpPr>
        <p:spPr>
          <a:xfrm>
            <a:off x="11803557" y="22354507"/>
            <a:ext cx="3734884"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smtClean="0">
                <a:solidFill>
                  <a:schemeClr val="tx1"/>
                </a:solidFill>
                <a:latin typeface="+mn-lt"/>
                <a:ea typeface="+mn-ea"/>
                <a:cs typeface="+mn-cs"/>
              </a:defRPr>
            </a:lvl5pPr>
          </a:lstStyle>
          <a:p>
            <a:r>
              <a:rPr lang="en-US" dirty="0"/>
              <a:t>Lorem Ipsum is simply dummy text of the printing and</a:t>
            </a:r>
          </a:p>
        </p:txBody>
      </p:sp>
      <p:sp>
        <p:nvSpPr>
          <p:cNvPr id="69" name="Text Placeholder 14">
            <a:extLst>
              <a:ext uri="{FF2B5EF4-FFF2-40B4-BE49-F238E27FC236}">
                <a16:creationId xmlns:a16="http://schemas.microsoft.com/office/drawing/2014/main" id="{28B336DF-6D26-083F-8BC1-9D388B623904}"/>
              </a:ext>
            </a:extLst>
          </p:cNvPr>
          <p:cNvSpPr>
            <a:spLocks noGrp="1"/>
          </p:cNvSpPr>
          <p:nvPr>
            <p:ph type="body" sz="quarter" idx="91" hasCustomPrompt="1"/>
          </p:nvPr>
        </p:nvSpPr>
        <p:spPr>
          <a:xfrm>
            <a:off x="1727863" y="22354507"/>
            <a:ext cx="3735313"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smtClean="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a:solidFill>
                  <a:schemeClr val="tx1"/>
                </a:solidFill>
                <a:latin typeface="+mn-lt"/>
                <a:ea typeface="+mn-ea"/>
                <a:cs typeface="+mn-cs"/>
              </a:defRPr>
            </a:lvl5pPr>
          </a:lstStyle>
          <a:p>
            <a:r>
              <a:rPr lang="en-US" dirty="0"/>
              <a:t>Lorem Ipsum is simply dummy text of the printing and</a:t>
            </a:r>
          </a:p>
        </p:txBody>
      </p:sp>
      <p:sp>
        <p:nvSpPr>
          <p:cNvPr id="70" name="Picture Placeholder 5">
            <a:extLst>
              <a:ext uri="{FF2B5EF4-FFF2-40B4-BE49-F238E27FC236}">
                <a16:creationId xmlns:a16="http://schemas.microsoft.com/office/drawing/2014/main" id="{8CDED163-08E1-0520-6AA2-CF735822F25A}"/>
              </a:ext>
            </a:extLst>
          </p:cNvPr>
          <p:cNvSpPr>
            <a:spLocks noGrp="1"/>
          </p:cNvSpPr>
          <p:nvPr>
            <p:ph type="pic" sz="quarter" idx="92" hasCustomPrompt="1"/>
          </p:nvPr>
        </p:nvSpPr>
        <p:spPr>
          <a:xfrm>
            <a:off x="17175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71" name="Picture Placeholder 5">
            <a:extLst>
              <a:ext uri="{FF2B5EF4-FFF2-40B4-BE49-F238E27FC236}">
                <a16:creationId xmlns:a16="http://schemas.microsoft.com/office/drawing/2014/main" id="{1CB3B098-5782-5680-C97B-941101D2D84F}"/>
              </a:ext>
            </a:extLst>
          </p:cNvPr>
          <p:cNvSpPr>
            <a:spLocks noGrp="1"/>
          </p:cNvSpPr>
          <p:nvPr>
            <p:ph type="pic" sz="quarter" idx="93" hasCustomPrompt="1"/>
          </p:nvPr>
        </p:nvSpPr>
        <p:spPr>
          <a:xfrm>
            <a:off x="22212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73" name="Picture Placeholder 5">
            <a:extLst>
              <a:ext uri="{FF2B5EF4-FFF2-40B4-BE49-F238E27FC236}">
                <a16:creationId xmlns:a16="http://schemas.microsoft.com/office/drawing/2014/main" id="{BE899105-B104-F56B-830B-F6EE15CE53FC}"/>
              </a:ext>
            </a:extLst>
          </p:cNvPr>
          <p:cNvSpPr>
            <a:spLocks noGrp="1"/>
          </p:cNvSpPr>
          <p:nvPr>
            <p:ph type="pic" sz="quarter" idx="94" hasCustomPrompt="1"/>
          </p:nvPr>
        </p:nvSpPr>
        <p:spPr>
          <a:xfrm>
            <a:off x="27249627" y="18916640"/>
            <a:ext cx="3061783" cy="3061783"/>
          </a:xfrm>
          <a:prstGeom prst="ellipse">
            <a:avLst/>
          </a:prstGeom>
          <a:solidFill>
            <a:schemeClr val="accent1"/>
          </a:solidFill>
          <a:ln>
            <a:noFill/>
          </a:ln>
        </p:spPr>
        <p:txBody>
          <a:bodyPr>
            <a:normAutofit/>
          </a:bodyPr>
          <a:lstStyle>
            <a:lvl1pPr algn="ctr">
              <a:defRPr sz="2800" baseline="0">
                <a:solidFill>
                  <a:schemeClr val="bg2"/>
                </a:solidFill>
              </a:defRPr>
            </a:lvl1pPr>
          </a:lstStyle>
          <a:p>
            <a:pPr marL="228600" marR="0" lvl="0" indent="-228600" algn="r" defTabSz="914400" rtl="1" eaLnBrk="1" fontAlgn="auto" latinLnBrk="0" hangingPunct="1">
              <a:lnSpc>
                <a:spcPct val="90000"/>
              </a:lnSpc>
              <a:spcBef>
                <a:spcPts val="400"/>
              </a:spcBef>
              <a:spcAft>
                <a:spcPts val="400"/>
              </a:spcAft>
              <a:buClrTx/>
              <a:buSzTx/>
              <a:buFont typeface="Arial"/>
              <a:buNone/>
              <a:tabLst/>
              <a:defRPr/>
            </a:pPr>
            <a:r>
              <a:rPr lang="he-IL" dirty="0"/>
              <a:t>הכנס תמונה לכאן</a:t>
            </a:r>
            <a:endParaRPr lang="en-US" dirty="0"/>
          </a:p>
        </p:txBody>
      </p:sp>
      <p:sp>
        <p:nvSpPr>
          <p:cNvPr id="74" name="Text Placeholder 14">
            <a:extLst>
              <a:ext uri="{FF2B5EF4-FFF2-40B4-BE49-F238E27FC236}">
                <a16:creationId xmlns:a16="http://schemas.microsoft.com/office/drawing/2014/main" id="{1731CC85-21EE-FE8D-1157-4531F8FF2609}"/>
              </a:ext>
            </a:extLst>
          </p:cNvPr>
          <p:cNvSpPr>
            <a:spLocks noGrp="1"/>
          </p:cNvSpPr>
          <p:nvPr>
            <p:ph type="body" sz="quarter" idx="95" hasCustomPrompt="1"/>
          </p:nvPr>
        </p:nvSpPr>
        <p:spPr>
          <a:xfrm>
            <a:off x="21878822" y="22354507"/>
            <a:ext cx="3735313"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a:solidFill>
                  <a:schemeClr val="tx1"/>
                </a:solidFill>
                <a:latin typeface="+mn-lt"/>
                <a:ea typeface="+mn-ea"/>
                <a:cs typeface="+mn-cs"/>
              </a:defRPr>
            </a:lvl5pPr>
          </a:lstStyle>
          <a:p>
            <a:r>
              <a:rPr lang="en-US" dirty="0"/>
              <a:t>Lorem Ipsum is simply dummy text of the printing and</a:t>
            </a:r>
          </a:p>
        </p:txBody>
      </p:sp>
      <p:sp>
        <p:nvSpPr>
          <p:cNvPr id="75" name="Text Placeholder 16">
            <a:extLst>
              <a:ext uri="{FF2B5EF4-FFF2-40B4-BE49-F238E27FC236}">
                <a16:creationId xmlns:a16="http://schemas.microsoft.com/office/drawing/2014/main" id="{43F0819E-2BC1-418F-42D6-31D4BECFB51E}"/>
              </a:ext>
            </a:extLst>
          </p:cNvPr>
          <p:cNvSpPr>
            <a:spLocks noGrp="1"/>
          </p:cNvSpPr>
          <p:nvPr>
            <p:ph type="body" sz="quarter" idx="96" hasCustomPrompt="1"/>
          </p:nvPr>
        </p:nvSpPr>
        <p:spPr>
          <a:xfrm>
            <a:off x="26916669" y="22354507"/>
            <a:ext cx="3734884"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smtClean="0">
                <a:solidFill>
                  <a:schemeClr val="tx1"/>
                </a:solidFill>
                <a:latin typeface="+mn-lt"/>
                <a:ea typeface="+mn-ea"/>
                <a:cs typeface="+mn-cs"/>
              </a:defRPr>
            </a:lvl5pPr>
          </a:lstStyle>
          <a:p>
            <a:r>
              <a:rPr lang="en-US" dirty="0"/>
              <a:t>Lorem Ipsum is simply dummy text of the printing and</a:t>
            </a:r>
          </a:p>
        </p:txBody>
      </p:sp>
      <p:sp>
        <p:nvSpPr>
          <p:cNvPr id="76" name="Text Placeholder 14">
            <a:extLst>
              <a:ext uri="{FF2B5EF4-FFF2-40B4-BE49-F238E27FC236}">
                <a16:creationId xmlns:a16="http://schemas.microsoft.com/office/drawing/2014/main" id="{623E212A-C7C4-34EE-FD7A-EB6B7231DC02}"/>
              </a:ext>
            </a:extLst>
          </p:cNvPr>
          <p:cNvSpPr>
            <a:spLocks noGrp="1"/>
          </p:cNvSpPr>
          <p:nvPr>
            <p:ph type="body" sz="quarter" idx="97" hasCustomPrompt="1"/>
          </p:nvPr>
        </p:nvSpPr>
        <p:spPr>
          <a:xfrm>
            <a:off x="16840975" y="22354507"/>
            <a:ext cx="3735313" cy="1157287"/>
          </a:xfrm>
        </p:spPr>
        <p:txBody>
          <a:bodyPr/>
          <a:lstStyle>
            <a:lvl1pPr marL="0" indent="0" algn="ctr" defTabSz="914400" rtl="1" eaLnBrk="1" latinLnBrk="0" hangingPunct="1">
              <a:lnSpc>
                <a:spcPct val="110000"/>
              </a:lnSpc>
              <a:spcBef>
                <a:spcPts val="400"/>
              </a:spcBef>
              <a:spcAft>
                <a:spcPts val="400"/>
              </a:spcAft>
              <a:buFont typeface="Arial"/>
              <a:buNone/>
              <a:defRPr lang="en-US" sz="2800" b="0" kern="1200" dirty="0">
                <a:solidFill>
                  <a:schemeClr val="bg2"/>
                </a:solidFill>
                <a:latin typeface="+mn-lt"/>
                <a:ea typeface="+mn-ea"/>
                <a:cs typeface="+mn-cs"/>
              </a:defRPr>
            </a:lvl1pPr>
            <a:lvl2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2pPr>
            <a:lvl3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3pPr>
            <a:lvl4pPr marL="0" indent="0" algn="l" defTabSz="914400" rtl="1" eaLnBrk="1" latinLnBrk="0" hangingPunct="1">
              <a:lnSpc>
                <a:spcPct val="150000"/>
              </a:lnSpc>
              <a:spcBef>
                <a:spcPts val="400"/>
              </a:spcBef>
              <a:spcAft>
                <a:spcPts val="400"/>
              </a:spcAft>
              <a:buFont typeface="Arial"/>
              <a:buNone/>
              <a:defRPr lang="en-US" sz="1800" b="0" kern="1200" dirty="0" smtClean="0">
                <a:solidFill>
                  <a:schemeClr val="tx1"/>
                </a:solidFill>
                <a:latin typeface="+mn-lt"/>
                <a:ea typeface="+mn-ea"/>
                <a:cs typeface="+mn-cs"/>
              </a:defRPr>
            </a:lvl4pPr>
            <a:lvl5pPr marL="0" indent="0" algn="l" defTabSz="914400" rtl="1" eaLnBrk="1" latinLnBrk="0" hangingPunct="1">
              <a:lnSpc>
                <a:spcPct val="150000"/>
              </a:lnSpc>
              <a:spcBef>
                <a:spcPts val="400"/>
              </a:spcBef>
              <a:spcAft>
                <a:spcPts val="400"/>
              </a:spcAft>
              <a:buFont typeface="Arial"/>
              <a:buNone/>
              <a:defRPr lang="he-IL" sz="1800" b="0" kern="1200" dirty="0">
                <a:solidFill>
                  <a:schemeClr val="tx1"/>
                </a:solidFill>
                <a:latin typeface="+mn-lt"/>
                <a:ea typeface="+mn-ea"/>
                <a:cs typeface="+mn-cs"/>
              </a:defRPr>
            </a:lvl5pPr>
          </a:lstStyle>
          <a:p>
            <a:r>
              <a:rPr lang="en-US" dirty="0"/>
              <a:t>Lorem Ipsum is simply dummy text of the printing and</a:t>
            </a:r>
          </a:p>
        </p:txBody>
      </p:sp>
      <p:sp>
        <p:nvSpPr>
          <p:cNvPr id="77" name="Text Placeholder 31">
            <a:extLst>
              <a:ext uri="{FF2B5EF4-FFF2-40B4-BE49-F238E27FC236}">
                <a16:creationId xmlns:a16="http://schemas.microsoft.com/office/drawing/2014/main" id="{5350E2D7-E787-D9EF-8D9C-03AE139F5A49}"/>
              </a:ext>
            </a:extLst>
          </p:cNvPr>
          <p:cNvSpPr>
            <a:spLocks noGrp="1"/>
          </p:cNvSpPr>
          <p:nvPr>
            <p:ph type="body" sz="quarter" idx="49" hasCustomPrompt="1"/>
          </p:nvPr>
        </p:nvSpPr>
        <p:spPr>
          <a:xfrm>
            <a:off x="1354134" y="26660776"/>
            <a:ext cx="5439844" cy="1495849"/>
          </a:xfrm>
          <a:prstGeom prst="roundRect">
            <a:avLst>
              <a:gd name="adj" fmla="val 50000"/>
            </a:avLst>
          </a:prstGeom>
          <a:solidFill>
            <a:srgbClr val="F6FAF0"/>
          </a:solidFill>
          <a:ln w="38100">
            <a:solidFill>
              <a:srgbClr val="77CDE6"/>
            </a:solidFill>
          </a:ln>
        </p:spPr>
        <p:txBody>
          <a:bodyPr spcFirstLastPara="1" vert="horz" wrap="square" lIns="1260000" tIns="144000" rIns="108000" bIns="91425" rtlCol="0" anchor="ctr" anchorCtr="0">
            <a:noAutofit/>
          </a:bodyPr>
          <a:lstStyle>
            <a:lvl1pPr>
              <a:defRPr kumimoji="0" lang="he-IL" sz="2800" i="0" u="none" strike="noStrike" cap="none" spc="0" normalizeH="0" baseline="0" dirty="0">
                <a:ln>
                  <a:noFill/>
                </a:ln>
                <a:solidFill>
                  <a:srgbClr val="0A4127"/>
                </a:solidFill>
                <a:effectLst/>
                <a:uLnTx/>
                <a:uFillTx/>
                <a:latin typeface="Fedra Sans Bar-ilan Medium" pitchFamily="50" charset="-79"/>
                <a:cs typeface="Fedra Sans Bar-ilan Medium" pitchFamily="50" charset="-79"/>
              </a:defRPr>
            </a:lvl1pPr>
          </a:lstStyle>
          <a:p>
            <a:pPr marR="0" lvl="0" defTabSz="914400" rtl="0" fontAlgn="auto">
              <a:spcBef>
                <a:spcPts val="0"/>
              </a:spcBef>
              <a:spcAft>
                <a:spcPts val="0"/>
              </a:spcAft>
              <a:buClr>
                <a:srgbClr val="000000"/>
              </a:buClr>
              <a:buSzPts val="1100"/>
              <a:tabLst/>
            </a:pPr>
            <a:r>
              <a:rPr lang="en-US" dirty="0"/>
              <a:t>Click to edit text</a:t>
            </a:r>
            <a:endParaRPr lang="he-IL" dirty="0"/>
          </a:p>
        </p:txBody>
      </p:sp>
      <p:sp>
        <p:nvSpPr>
          <p:cNvPr id="81" name="Content Placeholder 15">
            <a:extLst>
              <a:ext uri="{FF2B5EF4-FFF2-40B4-BE49-F238E27FC236}">
                <a16:creationId xmlns:a16="http://schemas.microsoft.com/office/drawing/2014/main" id="{B61FB390-7A7B-6845-E7AB-CED96D7A1D7E}"/>
              </a:ext>
            </a:extLst>
          </p:cNvPr>
          <p:cNvSpPr>
            <a:spLocks noGrp="1"/>
          </p:cNvSpPr>
          <p:nvPr>
            <p:ph sz="quarter" idx="50" hasCustomPrompt="1"/>
          </p:nvPr>
        </p:nvSpPr>
        <p:spPr>
          <a:xfrm>
            <a:off x="1488735" y="26811435"/>
            <a:ext cx="1194530" cy="1194530"/>
          </a:xfrm>
          <a:prstGeom prst="ellipse">
            <a:avLst/>
          </a:prstGeom>
          <a:ln w="38100">
            <a:solidFill>
              <a:schemeClr val="accent1"/>
            </a:solidFill>
          </a:ln>
        </p:spPr>
        <p:txBody>
          <a:bodyPr vert="horz" lIns="0" tIns="0" rIns="0" bIns="0" rtlCol="0" anchor="ctr" anchorCtr="0">
            <a:noAutofit/>
          </a:bodyPr>
          <a:lstStyle>
            <a:lvl1pPr>
              <a:defRPr kumimoji="0" lang="he-IL" sz="1200" i="0" u="none" strike="noStrike" cap="none" spc="0" normalizeH="0" baseline="0" dirty="0">
                <a:ln>
                  <a:noFill/>
                </a:ln>
                <a:solidFill>
                  <a:srgbClr val="0A4127"/>
                </a:solidFill>
                <a:effectLst/>
                <a:uLnTx/>
                <a:uFillTx/>
                <a:latin typeface="Arial" panose="020B0604020202020204"/>
              </a:defRPr>
            </a:lvl1pPr>
          </a:lstStyle>
          <a:p>
            <a:pPr marR="0" lvl="0" algn="ctr" defTabSz="914400" fontAlgn="auto">
              <a:spcBef>
                <a:spcPts val="400"/>
              </a:spcBef>
              <a:spcAft>
                <a:spcPts val="400"/>
              </a:spcAft>
              <a:buClrTx/>
              <a:buSzTx/>
              <a:tabLst/>
            </a:pPr>
            <a:r>
              <a:rPr lang="en-US" dirty="0"/>
              <a:t>Insert icon</a:t>
            </a:r>
            <a:endParaRPr lang="he-IL" dirty="0"/>
          </a:p>
        </p:txBody>
      </p:sp>
      <p:sp>
        <p:nvSpPr>
          <p:cNvPr id="82" name="Text Placeholder 31">
            <a:extLst>
              <a:ext uri="{FF2B5EF4-FFF2-40B4-BE49-F238E27FC236}">
                <a16:creationId xmlns:a16="http://schemas.microsoft.com/office/drawing/2014/main" id="{DBF55D98-7974-9D13-A5AE-5C452DDC935E}"/>
              </a:ext>
            </a:extLst>
          </p:cNvPr>
          <p:cNvSpPr>
            <a:spLocks noGrp="1"/>
          </p:cNvSpPr>
          <p:nvPr>
            <p:ph type="body" sz="quarter" idx="51" hasCustomPrompt="1"/>
          </p:nvPr>
        </p:nvSpPr>
        <p:spPr>
          <a:xfrm>
            <a:off x="7046003" y="26660776"/>
            <a:ext cx="5439844" cy="1495849"/>
          </a:xfrm>
          <a:prstGeom prst="roundRect">
            <a:avLst>
              <a:gd name="adj" fmla="val 50000"/>
            </a:avLst>
          </a:prstGeom>
          <a:solidFill>
            <a:srgbClr val="F6FAF0"/>
          </a:solidFill>
          <a:ln w="38100">
            <a:solidFill>
              <a:srgbClr val="C3DC86"/>
            </a:solidFill>
          </a:ln>
        </p:spPr>
        <p:txBody>
          <a:bodyPr spcFirstLastPara="1" vert="horz" wrap="square" lIns="1260000" tIns="144000" rIns="108000" bIns="91425" rtlCol="0" anchor="ctr" anchorCtr="0">
            <a:noAutofit/>
          </a:bodyPr>
          <a:lstStyle>
            <a:lvl1pPr>
              <a:defRPr kumimoji="0" lang="he-IL" sz="2800" i="0" u="none" strike="noStrike" cap="none" spc="0" normalizeH="0" baseline="0" dirty="0">
                <a:ln>
                  <a:noFill/>
                </a:ln>
                <a:solidFill>
                  <a:srgbClr val="0A4127"/>
                </a:solidFill>
                <a:effectLst/>
                <a:uLnTx/>
                <a:uFillTx/>
                <a:latin typeface="Fedra Sans Bar-ilan Medium" pitchFamily="50" charset="-79"/>
                <a:cs typeface="Fedra Sans Bar-ilan Medium" pitchFamily="50" charset="-79"/>
              </a:defRPr>
            </a:lvl1pPr>
          </a:lstStyle>
          <a:p>
            <a:pPr marR="0" lvl="0" defTabSz="914400" rtl="0" fontAlgn="auto">
              <a:spcBef>
                <a:spcPts val="0"/>
              </a:spcBef>
              <a:spcAft>
                <a:spcPts val="0"/>
              </a:spcAft>
              <a:buClr>
                <a:srgbClr val="000000"/>
              </a:buClr>
              <a:buSzPts val="1100"/>
              <a:tabLst/>
            </a:pPr>
            <a:r>
              <a:rPr lang="en-US" dirty="0"/>
              <a:t>Click to edit text</a:t>
            </a:r>
            <a:endParaRPr lang="he-IL" dirty="0"/>
          </a:p>
        </p:txBody>
      </p:sp>
      <p:sp>
        <p:nvSpPr>
          <p:cNvPr id="83" name="Content Placeholder 15">
            <a:extLst>
              <a:ext uri="{FF2B5EF4-FFF2-40B4-BE49-F238E27FC236}">
                <a16:creationId xmlns:a16="http://schemas.microsoft.com/office/drawing/2014/main" id="{B2AD405D-E8A4-D771-63C9-1214849B5C73}"/>
              </a:ext>
            </a:extLst>
          </p:cNvPr>
          <p:cNvSpPr>
            <a:spLocks noGrp="1"/>
          </p:cNvSpPr>
          <p:nvPr>
            <p:ph sz="quarter" idx="52" hasCustomPrompt="1"/>
          </p:nvPr>
        </p:nvSpPr>
        <p:spPr>
          <a:xfrm>
            <a:off x="7180604" y="26811435"/>
            <a:ext cx="1194530" cy="1194530"/>
          </a:xfrm>
          <a:prstGeom prst="ellipse">
            <a:avLst/>
          </a:prstGeom>
          <a:ln w="38100">
            <a:solidFill>
              <a:schemeClr val="accent6"/>
            </a:solidFill>
          </a:ln>
        </p:spPr>
        <p:txBody>
          <a:bodyPr vert="horz" lIns="0" tIns="0" rIns="0" bIns="0" rtlCol="0" anchor="ctr" anchorCtr="0">
            <a:noAutofit/>
          </a:bodyPr>
          <a:lstStyle>
            <a:lvl1pPr>
              <a:defRPr kumimoji="0" lang="he-IL" sz="1200" i="0" u="none" strike="noStrike" cap="none" spc="0" normalizeH="0" baseline="0" dirty="0">
                <a:ln>
                  <a:noFill/>
                </a:ln>
                <a:solidFill>
                  <a:srgbClr val="0A4127"/>
                </a:solidFill>
                <a:effectLst/>
                <a:uLnTx/>
                <a:uFillTx/>
                <a:latin typeface="Arial" panose="020B0604020202020204"/>
              </a:defRPr>
            </a:lvl1pPr>
          </a:lstStyle>
          <a:p>
            <a:pPr marR="0" lvl="0" algn="ctr" defTabSz="914400" fontAlgn="auto">
              <a:spcBef>
                <a:spcPts val="400"/>
              </a:spcBef>
              <a:spcAft>
                <a:spcPts val="400"/>
              </a:spcAft>
              <a:buClrTx/>
              <a:buSzTx/>
              <a:tabLst/>
            </a:pPr>
            <a:r>
              <a:rPr lang="en-US" dirty="0"/>
              <a:t>Insert icon</a:t>
            </a:r>
            <a:endParaRPr lang="he-IL" dirty="0"/>
          </a:p>
        </p:txBody>
      </p:sp>
      <p:sp>
        <p:nvSpPr>
          <p:cNvPr id="84" name="Text Placeholder 31">
            <a:extLst>
              <a:ext uri="{FF2B5EF4-FFF2-40B4-BE49-F238E27FC236}">
                <a16:creationId xmlns:a16="http://schemas.microsoft.com/office/drawing/2014/main" id="{4C49B23C-3B4F-42F7-0DC2-53936B33C4BB}"/>
              </a:ext>
            </a:extLst>
          </p:cNvPr>
          <p:cNvSpPr>
            <a:spLocks noGrp="1"/>
          </p:cNvSpPr>
          <p:nvPr>
            <p:ph type="body" sz="quarter" idx="53" hasCustomPrompt="1"/>
          </p:nvPr>
        </p:nvSpPr>
        <p:spPr>
          <a:xfrm>
            <a:off x="12777661" y="26660776"/>
            <a:ext cx="5439844" cy="1495849"/>
          </a:xfrm>
          <a:prstGeom prst="roundRect">
            <a:avLst>
              <a:gd name="adj" fmla="val 50000"/>
            </a:avLst>
          </a:prstGeom>
          <a:solidFill>
            <a:srgbClr val="F6FAF0"/>
          </a:solidFill>
          <a:ln w="38100">
            <a:solidFill>
              <a:schemeClr val="bg2"/>
            </a:solidFill>
          </a:ln>
        </p:spPr>
        <p:txBody>
          <a:bodyPr spcFirstLastPara="1" vert="horz" wrap="square" lIns="1260000" tIns="144000" rIns="108000" bIns="91425" rtlCol="0" anchor="ctr" anchorCtr="0">
            <a:noAutofit/>
          </a:bodyPr>
          <a:lstStyle>
            <a:lvl1pPr>
              <a:defRPr kumimoji="0" lang="he-IL" sz="2800" i="0" u="none" strike="noStrike" cap="none" spc="0" normalizeH="0" baseline="0" dirty="0">
                <a:ln>
                  <a:noFill/>
                </a:ln>
                <a:solidFill>
                  <a:srgbClr val="0A4127"/>
                </a:solidFill>
                <a:effectLst/>
                <a:uLnTx/>
                <a:uFillTx/>
                <a:latin typeface="Fedra Sans Bar-ilan Medium" pitchFamily="50" charset="-79"/>
                <a:cs typeface="Fedra Sans Bar-ilan Medium" pitchFamily="50" charset="-79"/>
              </a:defRPr>
            </a:lvl1pPr>
          </a:lstStyle>
          <a:p>
            <a:pPr marR="0" lvl="0" defTabSz="914400" rtl="0" fontAlgn="auto">
              <a:spcBef>
                <a:spcPts val="0"/>
              </a:spcBef>
              <a:spcAft>
                <a:spcPts val="0"/>
              </a:spcAft>
              <a:buClr>
                <a:srgbClr val="000000"/>
              </a:buClr>
              <a:buSzPts val="1100"/>
              <a:tabLst/>
            </a:pPr>
            <a:r>
              <a:rPr lang="en-US" dirty="0"/>
              <a:t>Click to edit text</a:t>
            </a:r>
            <a:endParaRPr lang="he-IL" dirty="0"/>
          </a:p>
        </p:txBody>
      </p:sp>
      <p:sp>
        <p:nvSpPr>
          <p:cNvPr id="85" name="Content Placeholder 15">
            <a:extLst>
              <a:ext uri="{FF2B5EF4-FFF2-40B4-BE49-F238E27FC236}">
                <a16:creationId xmlns:a16="http://schemas.microsoft.com/office/drawing/2014/main" id="{8DEC2A72-697E-9ADF-5CF1-A7D813090ED2}"/>
              </a:ext>
            </a:extLst>
          </p:cNvPr>
          <p:cNvSpPr>
            <a:spLocks noGrp="1"/>
          </p:cNvSpPr>
          <p:nvPr>
            <p:ph sz="quarter" idx="54" hasCustomPrompt="1"/>
          </p:nvPr>
        </p:nvSpPr>
        <p:spPr>
          <a:xfrm>
            <a:off x="12912262" y="26811435"/>
            <a:ext cx="1194530" cy="1194530"/>
          </a:xfrm>
          <a:prstGeom prst="ellipse">
            <a:avLst/>
          </a:prstGeom>
          <a:ln w="38100">
            <a:solidFill>
              <a:schemeClr val="bg2"/>
            </a:solidFill>
          </a:ln>
        </p:spPr>
        <p:txBody>
          <a:bodyPr vert="horz" lIns="0" tIns="0" rIns="0" bIns="0" rtlCol="0" anchor="ctr" anchorCtr="0">
            <a:noAutofit/>
          </a:bodyPr>
          <a:lstStyle>
            <a:lvl1pPr>
              <a:defRPr kumimoji="0" lang="he-IL" sz="1200" i="0" u="none" strike="noStrike" cap="none" spc="0" normalizeH="0" baseline="0" dirty="0">
                <a:ln>
                  <a:noFill/>
                </a:ln>
                <a:solidFill>
                  <a:srgbClr val="0A4127"/>
                </a:solidFill>
                <a:effectLst/>
                <a:uLnTx/>
                <a:uFillTx/>
                <a:latin typeface="Arial" panose="020B0604020202020204"/>
              </a:defRPr>
            </a:lvl1pPr>
          </a:lstStyle>
          <a:p>
            <a:pPr marR="0" lvl="0" algn="ctr" defTabSz="914400" fontAlgn="auto">
              <a:spcBef>
                <a:spcPts val="400"/>
              </a:spcBef>
              <a:spcAft>
                <a:spcPts val="400"/>
              </a:spcAft>
              <a:buClrTx/>
              <a:buSzTx/>
              <a:tabLst/>
            </a:pPr>
            <a:r>
              <a:rPr lang="en-US" dirty="0"/>
              <a:t>Insert icon</a:t>
            </a:r>
            <a:endParaRPr lang="he-IL" dirty="0"/>
          </a:p>
        </p:txBody>
      </p:sp>
      <p:sp>
        <p:nvSpPr>
          <p:cNvPr id="89" name="Text Placeholder 14">
            <a:extLst>
              <a:ext uri="{FF2B5EF4-FFF2-40B4-BE49-F238E27FC236}">
                <a16:creationId xmlns:a16="http://schemas.microsoft.com/office/drawing/2014/main" id="{13367C60-4C50-E7FA-546F-F3F61B3E6292}"/>
              </a:ext>
            </a:extLst>
          </p:cNvPr>
          <p:cNvSpPr>
            <a:spLocks noGrp="1"/>
          </p:cNvSpPr>
          <p:nvPr>
            <p:ph type="body" sz="quarter" idx="98" hasCustomPrompt="1"/>
          </p:nvPr>
        </p:nvSpPr>
        <p:spPr>
          <a:xfrm>
            <a:off x="1544267" y="28843798"/>
            <a:ext cx="16545756" cy="1022386"/>
          </a:xfrm>
          <a:solidFill>
            <a:srgbClr val="FFFFFF">
              <a:lumMod val="95000"/>
            </a:srgbClr>
          </a:solidFill>
        </p:spPr>
        <p:txBody>
          <a:bodyPr vert="horz" lIns="91440" tIns="45720" rIns="91440" bIns="45720" rtlCol="0" anchor="ctr" anchorCtr="0">
            <a:noAutofit/>
          </a:bodyPr>
          <a:lstStyle>
            <a:lvl1pPr>
              <a:defRPr kumimoji="0" lang="en-US" sz="2800" i="0" u="none" strike="noStrike" cap="none" spc="0" normalizeH="0" baseline="0" dirty="0">
                <a:ln>
                  <a:noFill/>
                </a:ln>
                <a:solidFill>
                  <a:srgbClr val="0A4127"/>
                </a:solidFill>
                <a:effectLst/>
                <a:uLnTx/>
                <a:uFillTx/>
                <a:latin typeface="Arial" panose="020B0604020202020204"/>
              </a:defRPr>
            </a:lvl1pPr>
          </a:lstStyle>
          <a:p>
            <a:pPr marL="285750" marR="0" lvl="0" indent="-285750" defTabSz="914400" rtl="0" fontAlgn="auto">
              <a:spcBef>
                <a:spcPts val="400"/>
              </a:spcBef>
              <a:spcAft>
                <a:spcPts val="400"/>
              </a:spcAft>
              <a:buClr>
                <a:srgbClr val="C3DC86"/>
              </a:buClr>
              <a:buSzPct val="300000"/>
              <a:buFont typeface="Arial" panose="020B0604020202020204" pitchFamily="34" charset="0"/>
              <a:buChar char="•"/>
              <a:tabLst/>
            </a:pPr>
            <a:r>
              <a:rPr lang="en-US" dirty="0"/>
              <a:t>Lorem Ipsum is simply dummy text of the printing and</a:t>
            </a:r>
          </a:p>
        </p:txBody>
      </p:sp>
      <p:sp>
        <p:nvSpPr>
          <p:cNvPr id="90" name="Text Placeholder 14">
            <a:extLst>
              <a:ext uri="{FF2B5EF4-FFF2-40B4-BE49-F238E27FC236}">
                <a16:creationId xmlns:a16="http://schemas.microsoft.com/office/drawing/2014/main" id="{C8B87370-18DD-233E-842A-55080F49CE72}"/>
              </a:ext>
            </a:extLst>
          </p:cNvPr>
          <p:cNvSpPr>
            <a:spLocks noGrp="1"/>
          </p:cNvSpPr>
          <p:nvPr>
            <p:ph type="body" sz="quarter" idx="99" hasCustomPrompt="1"/>
          </p:nvPr>
        </p:nvSpPr>
        <p:spPr>
          <a:xfrm>
            <a:off x="1544267" y="30278663"/>
            <a:ext cx="16545756" cy="1022386"/>
          </a:xfrm>
          <a:solidFill>
            <a:srgbClr val="FFFFFF">
              <a:lumMod val="95000"/>
            </a:srgbClr>
          </a:solidFill>
        </p:spPr>
        <p:txBody>
          <a:bodyPr vert="horz" lIns="91440" tIns="45720" rIns="91440" bIns="45720" rtlCol="0" anchor="ctr" anchorCtr="0">
            <a:noAutofit/>
          </a:bodyPr>
          <a:lstStyle>
            <a:lvl1pPr>
              <a:defRPr kumimoji="0" lang="en-US" sz="2800" i="0" u="none" strike="noStrike" cap="none" spc="0" normalizeH="0" baseline="0" dirty="0">
                <a:ln>
                  <a:noFill/>
                </a:ln>
                <a:solidFill>
                  <a:srgbClr val="0A4127"/>
                </a:solidFill>
                <a:effectLst/>
                <a:uLnTx/>
                <a:uFillTx/>
                <a:latin typeface="Arial" panose="020B0604020202020204"/>
              </a:defRPr>
            </a:lvl1pPr>
          </a:lstStyle>
          <a:p>
            <a:pPr marL="285750" marR="0" lvl="0" indent="-285750" defTabSz="914400" rtl="0" fontAlgn="auto">
              <a:spcBef>
                <a:spcPts val="400"/>
              </a:spcBef>
              <a:spcAft>
                <a:spcPts val="400"/>
              </a:spcAft>
              <a:buClr>
                <a:srgbClr val="77CDE6"/>
              </a:buClr>
              <a:buSzPct val="300000"/>
              <a:buFont typeface="Arial" panose="020B0604020202020204" pitchFamily="34" charset="0"/>
              <a:buChar char="•"/>
              <a:tabLst/>
            </a:pPr>
            <a:r>
              <a:rPr lang="en-US" dirty="0"/>
              <a:t>Lorem Ipsum is simply dummy text of the printing and</a:t>
            </a:r>
          </a:p>
        </p:txBody>
      </p:sp>
      <p:sp>
        <p:nvSpPr>
          <p:cNvPr id="92" name="Text Placeholder 14">
            <a:extLst>
              <a:ext uri="{FF2B5EF4-FFF2-40B4-BE49-F238E27FC236}">
                <a16:creationId xmlns:a16="http://schemas.microsoft.com/office/drawing/2014/main" id="{C0C3D292-A6DE-B924-BD41-6C8163D7570F}"/>
              </a:ext>
            </a:extLst>
          </p:cNvPr>
          <p:cNvSpPr>
            <a:spLocks noGrp="1"/>
          </p:cNvSpPr>
          <p:nvPr>
            <p:ph type="body" sz="quarter" idx="100" hasCustomPrompt="1"/>
          </p:nvPr>
        </p:nvSpPr>
        <p:spPr>
          <a:xfrm>
            <a:off x="1544267" y="31713528"/>
            <a:ext cx="16545756" cy="1022386"/>
          </a:xfrm>
          <a:solidFill>
            <a:srgbClr val="FFFFFF">
              <a:lumMod val="95000"/>
            </a:srgbClr>
          </a:solidFill>
        </p:spPr>
        <p:txBody>
          <a:bodyPr vert="horz" lIns="91440" tIns="45720" rIns="91440" bIns="45720" rtlCol="0" anchor="ctr" anchorCtr="0">
            <a:noAutofit/>
          </a:bodyPr>
          <a:lstStyle>
            <a:lvl1pPr>
              <a:defRPr kumimoji="0" lang="en-US" sz="2800" i="0" u="none" strike="noStrike" cap="none" spc="0" normalizeH="0" baseline="0" dirty="0">
                <a:ln>
                  <a:noFill/>
                </a:ln>
                <a:solidFill>
                  <a:srgbClr val="0A4127"/>
                </a:solidFill>
                <a:effectLst/>
                <a:uLnTx/>
                <a:uFillTx/>
                <a:latin typeface="Arial" panose="020B0604020202020204"/>
              </a:defRPr>
            </a:lvl1pPr>
          </a:lstStyle>
          <a:p>
            <a:pPr marL="285750" marR="0" lvl="0" indent="-285750" defTabSz="914400" rtl="0" fontAlgn="auto">
              <a:spcBef>
                <a:spcPts val="400"/>
              </a:spcBef>
              <a:spcAft>
                <a:spcPts val="400"/>
              </a:spcAft>
              <a:buClr>
                <a:srgbClr val="C3DC86"/>
              </a:buClr>
              <a:buSzPct val="300000"/>
              <a:buFont typeface="Arial" panose="020B0604020202020204" pitchFamily="34" charset="0"/>
              <a:buChar char="•"/>
              <a:tabLst/>
            </a:pPr>
            <a:r>
              <a:rPr lang="en-US" dirty="0"/>
              <a:t>Lorem Ipsum is simply dummy text of the printing and</a:t>
            </a:r>
          </a:p>
        </p:txBody>
      </p:sp>
      <p:sp>
        <p:nvSpPr>
          <p:cNvPr id="93" name="Text Placeholder 14">
            <a:extLst>
              <a:ext uri="{FF2B5EF4-FFF2-40B4-BE49-F238E27FC236}">
                <a16:creationId xmlns:a16="http://schemas.microsoft.com/office/drawing/2014/main" id="{435288D2-29E1-0040-41F1-349E691A3020}"/>
              </a:ext>
            </a:extLst>
          </p:cNvPr>
          <p:cNvSpPr>
            <a:spLocks noGrp="1"/>
          </p:cNvSpPr>
          <p:nvPr>
            <p:ph type="body" sz="quarter" idx="101" hasCustomPrompt="1"/>
          </p:nvPr>
        </p:nvSpPr>
        <p:spPr>
          <a:xfrm>
            <a:off x="1544267" y="33148392"/>
            <a:ext cx="16545756" cy="1022386"/>
          </a:xfrm>
          <a:solidFill>
            <a:srgbClr val="FFFFFF">
              <a:lumMod val="95000"/>
            </a:srgbClr>
          </a:solidFill>
        </p:spPr>
        <p:txBody>
          <a:bodyPr vert="horz" lIns="91440" tIns="45720" rIns="91440" bIns="45720" rtlCol="0" anchor="ctr" anchorCtr="0">
            <a:noAutofit/>
          </a:bodyPr>
          <a:lstStyle>
            <a:lvl1pPr>
              <a:defRPr kumimoji="0" lang="en-US" sz="2800" i="0" u="none" strike="noStrike" cap="none" spc="0" normalizeH="0" baseline="0" dirty="0">
                <a:ln>
                  <a:noFill/>
                </a:ln>
                <a:solidFill>
                  <a:srgbClr val="0A4127"/>
                </a:solidFill>
                <a:effectLst/>
                <a:uLnTx/>
                <a:uFillTx/>
                <a:latin typeface="Arial" panose="020B0604020202020204"/>
              </a:defRPr>
            </a:lvl1pPr>
          </a:lstStyle>
          <a:p>
            <a:pPr marL="285750" marR="0" lvl="0" indent="-285750" defTabSz="914400" rtl="0" fontAlgn="auto">
              <a:spcBef>
                <a:spcPts val="400"/>
              </a:spcBef>
              <a:spcAft>
                <a:spcPts val="400"/>
              </a:spcAft>
              <a:buClr>
                <a:srgbClr val="77CDE6"/>
              </a:buClr>
              <a:buSzPct val="300000"/>
              <a:buFont typeface="Arial" panose="020B0604020202020204" pitchFamily="34" charset="0"/>
              <a:buChar char="•"/>
              <a:tabLst/>
            </a:pPr>
            <a:r>
              <a:rPr lang="en-US" dirty="0"/>
              <a:t>Lorem Ipsum is simply dummy text of the printing and</a:t>
            </a:r>
          </a:p>
        </p:txBody>
      </p:sp>
    </p:spTree>
    <p:extLst>
      <p:ext uri="{BB962C8B-B14F-4D97-AF65-F5344CB8AC3E}">
        <p14:creationId xmlns:p14="http://schemas.microsoft.com/office/powerpoint/2010/main" val="133775372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1767"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02147" y="1183341"/>
            <a:ext cx="27944386" cy="2043954"/>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p:cNvSpPr>
            <a:spLocks noGrp="1"/>
          </p:cNvSpPr>
          <p:nvPr>
            <p:ph type="body" idx="1"/>
          </p:nvPr>
        </p:nvSpPr>
        <p:spPr>
          <a:xfrm>
            <a:off x="2602147" y="7588689"/>
            <a:ext cx="27944386" cy="31321892"/>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a:extLst>
              <a:ext uri="{FF2B5EF4-FFF2-40B4-BE49-F238E27FC236}">
                <a16:creationId xmlns:a16="http://schemas.microsoft.com/office/drawing/2014/main" id="{45A4D27A-1691-2B41-9BDE-1646686DBA2C}"/>
              </a:ext>
            </a:extLst>
          </p:cNvPr>
          <p:cNvSpPr>
            <a:spLocks noGrp="1"/>
          </p:cNvSpPr>
          <p:nvPr>
            <p:ph type="sldNum" sz="quarter" idx="4"/>
          </p:nvPr>
        </p:nvSpPr>
        <p:spPr>
          <a:xfrm>
            <a:off x="475944" y="40040594"/>
            <a:ext cx="1265597" cy="2300034"/>
          </a:xfrm>
          <a:prstGeom prst="rect">
            <a:avLst/>
          </a:prstGeom>
        </p:spPr>
        <p:txBody>
          <a:bodyPr vert="horz" lIns="91440" tIns="45720" rIns="91440" bIns="45720" rtlCol="0" anchor="ctr"/>
          <a:lstStyle>
            <a:lvl1pPr algn="ctr">
              <a:defRPr sz="3189" b="1">
                <a:solidFill>
                  <a:schemeClr val="tx1"/>
                </a:solidFill>
              </a:defRPr>
            </a:lvl1pPr>
          </a:lstStyle>
          <a:p>
            <a:fld id="{FDB471CC-1647-9041-AC92-CE8E329D9294}" type="slidenum">
              <a:rPr lang="en-US" smtClean="0"/>
              <a:pPr/>
              <a:t>‹#›</a:t>
            </a:fld>
            <a:endParaRPr lang="en-US"/>
          </a:p>
        </p:txBody>
      </p:sp>
    </p:spTree>
    <p:extLst>
      <p:ext uri="{BB962C8B-B14F-4D97-AF65-F5344CB8AC3E}">
        <p14:creationId xmlns:p14="http://schemas.microsoft.com/office/powerpoint/2010/main" val="5061193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hf hdr="0" dt="0"/>
  <p:txStyles>
    <p:titleStyle>
      <a:lvl1pPr algn="l" defTabSz="2429927" rtl="0" eaLnBrk="1" latinLnBrk="0" hangingPunct="1">
        <a:lnSpc>
          <a:spcPct val="90000"/>
        </a:lnSpc>
        <a:spcBef>
          <a:spcPct val="0"/>
        </a:spcBef>
        <a:buNone/>
        <a:defRPr sz="11693" b="1" kern="1200">
          <a:solidFill>
            <a:schemeClr val="tx1"/>
          </a:solidFill>
          <a:latin typeface="+mj-lt"/>
          <a:ea typeface="+mj-ea"/>
          <a:cs typeface="+mj-cs"/>
        </a:defRPr>
      </a:lvl1pPr>
    </p:titleStyle>
    <p:bodyStyle>
      <a:lvl1pPr marL="0" indent="0" algn="l" defTabSz="2429927" rtl="1" eaLnBrk="1" latinLnBrk="0" hangingPunct="1">
        <a:lnSpc>
          <a:spcPct val="90000"/>
        </a:lnSpc>
        <a:spcBef>
          <a:spcPts val="1063"/>
        </a:spcBef>
        <a:spcAft>
          <a:spcPts val="1063"/>
        </a:spcAft>
        <a:buFont typeface="Arial"/>
        <a:buNone/>
        <a:defRPr sz="4252" b="0" kern="1200">
          <a:solidFill>
            <a:schemeClr val="tx1"/>
          </a:solidFill>
          <a:latin typeface="+mn-lt"/>
          <a:ea typeface="+mn-ea"/>
          <a:cs typeface="+mn-cs"/>
        </a:defRPr>
      </a:lvl1pPr>
      <a:lvl2pPr marL="0" indent="0" algn="l" defTabSz="2429927" rtl="1" eaLnBrk="1" latinLnBrk="0" hangingPunct="1">
        <a:lnSpc>
          <a:spcPct val="90000"/>
        </a:lnSpc>
        <a:spcBef>
          <a:spcPts val="1063"/>
        </a:spcBef>
        <a:spcAft>
          <a:spcPts val="1063"/>
        </a:spcAft>
        <a:buFont typeface="Arial"/>
        <a:buNone/>
        <a:defRPr sz="4252" b="0" kern="1200">
          <a:solidFill>
            <a:schemeClr val="tx1"/>
          </a:solidFill>
          <a:latin typeface="+mn-lt"/>
          <a:ea typeface="+mn-ea"/>
          <a:cs typeface="+mn-cs"/>
        </a:defRPr>
      </a:lvl2pPr>
      <a:lvl3pPr marL="0" indent="0" algn="l" defTabSz="2429927" rtl="1" eaLnBrk="1" latinLnBrk="0" hangingPunct="1">
        <a:lnSpc>
          <a:spcPct val="90000"/>
        </a:lnSpc>
        <a:spcBef>
          <a:spcPts val="1063"/>
        </a:spcBef>
        <a:spcAft>
          <a:spcPts val="1063"/>
        </a:spcAft>
        <a:buFont typeface="Arial"/>
        <a:buNone/>
        <a:defRPr sz="4252" b="0" kern="1200">
          <a:solidFill>
            <a:schemeClr val="tx1"/>
          </a:solidFill>
          <a:latin typeface="+mn-lt"/>
          <a:ea typeface="+mn-ea"/>
          <a:cs typeface="+mn-cs"/>
        </a:defRPr>
      </a:lvl3pPr>
      <a:lvl4pPr marL="0" indent="0" algn="l" defTabSz="2429927" rtl="1" eaLnBrk="1" latinLnBrk="0" hangingPunct="1">
        <a:lnSpc>
          <a:spcPct val="90000"/>
        </a:lnSpc>
        <a:spcBef>
          <a:spcPts val="1063"/>
        </a:spcBef>
        <a:spcAft>
          <a:spcPts val="1063"/>
        </a:spcAft>
        <a:buFont typeface="Arial"/>
        <a:buNone/>
        <a:defRPr sz="4252" b="0" kern="1200">
          <a:solidFill>
            <a:schemeClr val="tx1"/>
          </a:solidFill>
          <a:latin typeface="+mn-lt"/>
          <a:ea typeface="+mn-ea"/>
          <a:cs typeface="+mn-cs"/>
        </a:defRPr>
      </a:lvl4pPr>
      <a:lvl5pPr marL="0" indent="0" algn="l" defTabSz="2429927" rtl="1" eaLnBrk="1" latinLnBrk="0" hangingPunct="1">
        <a:lnSpc>
          <a:spcPct val="90000"/>
        </a:lnSpc>
        <a:spcBef>
          <a:spcPts val="1063"/>
        </a:spcBef>
        <a:spcAft>
          <a:spcPts val="1063"/>
        </a:spcAft>
        <a:buFont typeface="Arial"/>
        <a:buNone/>
        <a:defRPr sz="4252" b="0" kern="1200">
          <a:solidFill>
            <a:schemeClr val="tx1"/>
          </a:solidFill>
          <a:latin typeface="+mn-lt"/>
          <a:ea typeface="+mn-ea"/>
          <a:cs typeface="+mn-cs"/>
        </a:defRPr>
      </a:lvl5pPr>
      <a:lvl6pPr marL="6682298" indent="-607482" algn="l" defTabSz="2429927" rtl="0" eaLnBrk="1" latinLnBrk="0" hangingPunct="1">
        <a:lnSpc>
          <a:spcPct val="90000"/>
        </a:lnSpc>
        <a:spcBef>
          <a:spcPts val="1329"/>
        </a:spcBef>
        <a:buFont typeface="Arial"/>
        <a:buChar char="•"/>
        <a:defRPr sz="4783" kern="1200">
          <a:solidFill>
            <a:schemeClr val="tx1"/>
          </a:solidFill>
          <a:latin typeface="+mn-lt"/>
          <a:ea typeface="+mn-ea"/>
          <a:cs typeface="+mn-cs"/>
        </a:defRPr>
      </a:lvl6pPr>
      <a:lvl7pPr marL="7897261" indent="-607482" algn="l" defTabSz="2429927" rtl="0" eaLnBrk="1" latinLnBrk="0" hangingPunct="1">
        <a:lnSpc>
          <a:spcPct val="90000"/>
        </a:lnSpc>
        <a:spcBef>
          <a:spcPts val="1329"/>
        </a:spcBef>
        <a:buFont typeface="Arial"/>
        <a:buChar char="•"/>
        <a:defRPr sz="4783" kern="1200">
          <a:solidFill>
            <a:schemeClr val="tx1"/>
          </a:solidFill>
          <a:latin typeface="+mn-lt"/>
          <a:ea typeface="+mn-ea"/>
          <a:cs typeface="+mn-cs"/>
        </a:defRPr>
      </a:lvl7pPr>
      <a:lvl8pPr marL="9112225" indent="-607482" algn="l" defTabSz="2429927" rtl="0" eaLnBrk="1" latinLnBrk="0" hangingPunct="1">
        <a:lnSpc>
          <a:spcPct val="90000"/>
        </a:lnSpc>
        <a:spcBef>
          <a:spcPts val="1329"/>
        </a:spcBef>
        <a:buFont typeface="Arial"/>
        <a:buChar char="•"/>
        <a:defRPr sz="4783" kern="1200">
          <a:solidFill>
            <a:schemeClr val="tx1"/>
          </a:solidFill>
          <a:latin typeface="+mn-lt"/>
          <a:ea typeface="+mn-ea"/>
          <a:cs typeface="+mn-cs"/>
        </a:defRPr>
      </a:lvl8pPr>
      <a:lvl9pPr marL="10327188" indent="-607482" algn="l" defTabSz="2429927" rtl="0" eaLnBrk="1" latinLnBrk="0" hangingPunct="1">
        <a:lnSpc>
          <a:spcPct val="90000"/>
        </a:lnSpc>
        <a:spcBef>
          <a:spcPts val="1329"/>
        </a:spcBef>
        <a:buFont typeface="Arial"/>
        <a:buChar char="•"/>
        <a:defRPr sz="4783" kern="1200">
          <a:solidFill>
            <a:schemeClr val="tx1"/>
          </a:solidFill>
          <a:latin typeface="+mn-lt"/>
          <a:ea typeface="+mn-ea"/>
          <a:cs typeface="+mn-cs"/>
        </a:defRPr>
      </a:lvl9pPr>
    </p:bodyStyle>
    <p:otherStyle>
      <a:defPPr>
        <a:defRPr lang="en-US"/>
      </a:defPPr>
      <a:lvl1pPr marL="0" algn="l" defTabSz="2429927" rtl="0" eaLnBrk="1" latinLnBrk="0" hangingPunct="1">
        <a:defRPr sz="4783" kern="1200">
          <a:solidFill>
            <a:schemeClr val="tx1"/>
          </a:solidFill>
          <a:latin typeface="+mn-lt"/>
          <a:ea typeface="+mn-ea"/>
          <a:cs typeface="+mn-cs"/>
        </a:defRPr>
      </a:lvl1pPr>
      <a:lvl2pPr marL="1214963" algn="l" defTabSz="2429927" rtl="0" eaLnBrk="1" latinLnBrk="0" hangingPunct="1">
        <a:defRPr sz="4783" kern="1200">
          <a:solidFill>
            <a:schemeClr val="tx1"/>
          </a:solidFill>
          <a:latin typeface="+mn-lt"/>
          <a:ea typeface="+mn-ea"/>
          <a:cs typeface="+mn-cs"/>
        </a:defRPr>
      </a:lvl2pPr>
      <a:lvl3pPr marL="2429927" algn="l" defTabSz="2429927" rtl="0" eaLnBrk="1" latinLnBrk="0" hangingPunct="1">
        <a:defRPr sz="4783" kern="1200">
          <a:solidFill>
            <a:schemeClr val="tx1"/>
          </a:solidFill>
          <a:latin typeface="+mn-lt"/>
          <a:ea typeface="+mn-ea"/>
          <a:cs typeface="+mn-cs"/>
        </a:defRPr>
      </a:lvl3pPr>
      <a:lvl4pPr marL="3644890" algn="l" defTabSz="2429927" rtl="0" eaLnBrk="1" latinLnBrk="0" hangingPunct="1">
        <a:defRPr sz="4783" kern="1200">
          <a:solidFill>
            <a:schemeClr val="tx1"/>
          </a:solidFill>
          <a:latin typeface="+mn-lt"/>
          <a:ea typeface="+mn-ea"/>
          <a:cs typeface="+mn-cs"/>
        </a:defRPr>
      </a:lvl4pPr>
      <a:lvl5pPr marL="4859853" algn="l" defTabSz="2429927" rtl="0" eaLnBrk="1" latinLnBrk="0" hangingPunct="1">
        <a:defRPr sz="4783" kern="1200">
          <a:solidFill>
            <a:schemeClr val="tx1"/>
          </a:solidFill>
          <a:latin typeface="+mn-lt"/>
          <a:ea typeface="+mn-ea"/>
          <a:cs typeface="+mn-cs"/>
        </a:defRPr>
      </a:lvl5pPr>
      <a:lvl6pPr marL="6074816" algn="l" defTabSz="2429927" rtl="0" eaLnBrk="1" latinLnBrk="0" hangingPunct="1">
        <a:defRPr sz="4783" kern="1200">
          <a:solidFill>
            <a:schemeClr val="tx1"/>
          </a:solidFill>
          <a:latin typeface="+mn-lt"/>
          <a:ea typeface="+mn-ea"/>
          <a:cs typeface="+mn-cs"/>
        </a:defRPr>
      </a:lvl6pPr>
      <a:lvl7pPr marL="7289780" algn="l" defTabSz="2429927" rtl="0" eaLnBrk="1" latinLnBrk="0" hangingPunct="1">
        <a:defRPr sz="4783" kern="1200">
          <a:solidFill>
            <a:schemeClr val="tx1"/>
          </a:solidFill>
          <a:latin typeface="+mn-lt"/>
          <a:ea typeface="+mn-ea"/>
          <a:cs typeface="+mn-cs"/>
        </a:defRPr>
      </a:lvl7pPr>
      <a:lvl8pPr marL="8504743" algn="l" defTabSz="2429927" rtl="0" eaLnBrk="1" latinLnBrk="0" hangingPunct="1">
        <a:defRPr sz="4783" kern="1200">
          <a:solidFill>
            <a:schemeClr val="tx1"/>
          </a:solidFill>
          <a:latin typeface="+mn-lt"/>
          <a:ea typeface="+mn-ea"/>
          <a:cs typeface="+mn-cs"/>
        </a:defRPr>
      </a:lvl8pPr>
      <a:lvl9pPr marL="9719706" algn="l" defTabSz="2429927" rtl="0" eaLnBrk="1" latinLnBrk="0" hangingPunct="1">
        <a:defRPr sz="478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a:extLst>
              <a:ext uri="{FF2B5EF4-FFF2-40B4-BE49-F238E27FC236}">
                <a16:creationId xmlns:a16="http://schemas.microsoft.com/office/drawing/2014/main" id="{493CB94D-91A6-D98D-3A84-687E0CE03722}"/>
              </a:ext>
            </a:extLst>
          </p:cNvPr>
          <p:cNvSpPr>
            <a:spLocks noGrp="1"/>
          </p:cNvSpPr>
          <p:nvPr>
            <p:ph type="ctrTitle"/>
          </p:nvPr>
        </p:nvSpPr>
        <p:spPr/>
        <p:txBody>
          <a:bodyPr/>
          <a:lstStyle/>
          <a:p>
            <a:r>
              <a:rPr lang="en-US" dirty="0"/>
              <a:t>Nuances of Emotional Support.</a:t>
            </a:r>
            <a:br>
              <a:rPr lang="en-US" dirty="0"/>
            </a:br>
            <a:r>
              <a:rPr lang="en-US" dirty="0"/>
              <a:t>Which works best for the Cardiac Patient?</a:t>
            </a:r>
            <a:endParaRPr lang="he-IL" dirty="0"/>
          </a:p>
        </p:txBody>
      </p:sp>
      <p:sp>
        <p:nvSpPr>
          <p:cNvPr id="29" name="Subtitle 28">
            <a:extLst>
              <a:ext uri="{FF2B5EF4-FFF2-40B4-BE49-F238E27FC236}">
                <a16:creationId xmlns:a16="http://schemas.microsoft.com/office/drawing/2014/main" id="{A28D1FC6-768B-2358-BCA2-E6E1E5A586B8}"/>
              </a:ext>
            </a:extLst>
          </p:cNvPr>
          <p:cNvSpPr>
            <a:spLocks noGrp="1"/>
          </p:cNvSpPr>
          <p:nvPr>
            <p:ph type="subTitle" idx="1"/>
          </p:nvPr>
        </p:nvSpPr>
        <p:spPr/>
        <p:txBody>
          <a:bodyPr/>
          <a:lstStyle/>
          <a:p>
            <a:r>
              <a:rPr lang="en-US" dirty="0"/>
              <a:t>Mor Shani, Eran Katz, </a:t>
            </a:r>
            <a:r>
              <a:rPr lang="en-US" dirty="0" err="1"/>
              <a:t>Hodaya</a:t>
            </a:r>
            <a:r>
              <a:rPr lang="en-US" dirty="0"/>
              <a:t> Wolf, Prof. Noa Vilchinsky, Bar Ilan University, Israel</a:t>
            </a:r>
          </a:p>
          <a:p>
            <a:r>
              <a:rPr lang="en-US" dirty="0"/>
              <a:t>Prof. Robert </a:t>
            </a:r>
            <a:r>
              <a:rPr lang="en-US" dirty="0" err="1"/>
              <a:t>Klempfner</a:t>
            </a:r>
            <a:r>
              <a:rPr lang="en-US" dirty="0"/>
              <a:t>, Prof. </a:t>
            </a:r>
            <a:r>
              <a:rPr lang="en-US" dirty="0" err="1"/>
              <a:t>Hanoch</a:t>
            </a:r>
            <a:r>
              <a:rPr lang="en-US" dirty="0"/>
              <a:t> Hod, Chaim Sheba Medical Center, Israel</a:t>
            </a:r>
          </a:p>
        </p:txBody>
      </p:sp>
      <p:sp>
        <p:nvSpPr>
          <p:cNvPr id="193" name="Picture Placeholder 192">
            <a:extLst>
              <a:ext uri="{FF2B5EF4-FFF2-40B4-BE49-F238E27FC236}">
                <a16:creationId xmlns:a16="http://schemas.microsoft.com/office/drawing/2014/main" id="{A849E49E-CA26-BDDB-F351-82A13D6E686A}"/>
              </a:ext>
            </a:extLst>
          </p:cNvPr>
          <p:cNvSpPr>
            <a:spLocks noGrp="1"/>
          </p:cNvSpPr>
          <p:nvPr>
            <p:ph type="pic" sz="quarter" idx="10"/>
          </p:nvPr>
        </p:nvSpPr>
        <p:spPr/>
        <p:txBody>
          <a:bodyPr/>
          <a:lstStyle/>
          <a:p>
            <a:endParaRPr lang="he-IL"/>
          </a:p>
        </p:txBody>
      </p:sp>
      <p:sp>
        <p:nvSpPr>
          <p:cNvPr id="194" name="Picture Placeholder 193">
            <a:extLst>
              <a:ext uri="{FF2B5EF4-FFF2-40B4-BE49-F238E27FC236}">
                <a16:creationId xmlns:a16="http://schemas.microsoft.com/office/drawing/2014/main" id="{33900532-4FE8-4929-9F13-24FC76F08B64}"/>
              </a:ext>
            </a:extLst>
          </p:cNvPr>
          <p:cNvSpPr>
            <a:spLocks noGrp="1"/>
          </p:cNvSpPr>
          <p:nvPr>
            <p:ph type="pic" sz="quarter" idx="11"/>
          </p:nvPr>
        </p:nvSpPr>
        <p:spPr/>
        <p:txBody>
          <a:bodyPr/>
          <a:lstStyle/>
          <a:p>
            <a:endParaRPr lang="he-IL"/>
          </a:p>
        </p:txBody>
      </p:sp>
      <p:sp>
        <p:nvSpPr>
          <p:cNvPr id="195" name="Picture Placeholder 194">
            <a:extLst>
              <a:ext uri="{FF2B5EF4-FFF2-40B4-BE49-F238E27FC236}">
                <a16:creationId xmlns:a16="http://schemas.microsoft.com/office/drawing/2014/main" id="{66A5B439-9536-FA5A-D1D6-3404D1E70AE5}"/>
              </a:ext>
            </a:extLst>
          </p:cNvPr>
          <p:cNvSpPr>
            <a:spLocks noGrp="1"/>
          </p:cNvSpPr>
          <p:nvPr>
            <p:ph type="pic" sz="quarter" idx="12"/>
          </p:nvPr>
        </p:nvSpPr>
        <p:spPr/>
        <p:txBody>
          <a:bodyPr/>
          <a:lstStyle/>
          <a:p>
            <a:endParaRPr lang="he-IL"/>
          </a:p>
        </p:txBody>
      </p:sp>
      <p:sp>
        <p:nvSpPr>
          <p:cNvPr id="197" name="Chart Placeholder 196">
            <a:extLst>
              <a:ext uri="{FF2B5EF4-FFF2-40B4-BE49-F238E27FC236}">
                <a16:creationId xmlns:a16="http://schemas.microsoft.com/office/drawing/2014/main" id="{9BCF00C7-BFB6-63D0-8057-8D897F31AD42}"/>
              </a:ext>
            </a:extLst>
          </p:cNvPr>
          <p:cNvSpPr>
            <a:spLocks noGrp="1"/>
          </p:cNvSpPr>
          <p:nvPr>
            <p:ph type="chart" sz="quarter" idx="22"/>
          </p:nvPr>
        </p:nvSpPr>
        <p:spPr/>
        <p:txBody>
          <a:bodyPr/>
          <a:lstStyle/>
          <a:p>
            <a:endParaRPr lang="he-IL"/>
          </a:p>
        </p:txBody>
      </p:sp>
      <p:sp>
        <p:nvSpPr>
          <p:cNvPr id="198" name="Text Placeholder 197">
            <a:extLst>
              <a:ext uri="{FF2B5EF4-FFF2-40B4-BE49-F238E27FC236}">
                <a16:creationId xmlns:a16="http://schemas.microsoft.com/office/drawing/2014/main" id="{AB0DB280-5D68-0FB0-D83A-E13AB0F5E201}"/>
              </a:ext>
            </a:extLst>
          </p:cNvPr>
          <p:cNvSpPr>
            <a:spLocks noGrp="1"/>
          </p:cNvSpPr>
          <p:nvPr>
            <p:ph type="body" sz="quarter" idx="23"/>
          </p:nvPr>
        </p:nvSpPr>
        <p:spPr/>
        <p:txBody>
          <a:bodyPr/>
          <a:lstStyle/>
          <a:p>
            <a:endParaRPr lang="he-IL"/>
          </a:p>
        </p:txBody>
      </p:sp>
      <p:sp>
        <p:nvSpPr>
          <p:cNvPr id="199" name="Text Placeholder 198">
            <a:extLst>
              <a:ext uri="{FF2B5EF4-FFF2-40B4-BE49-F238E27FC236}">
                <a16:creationId xmlns:a16="http://schemas.microsoft.com/office/drawing/2014/main" id="{E9CDC5FB-A3F0-62B2-9161-06ECB1EA34F3}"/>
              </a:ext>
            </a:extLst>
          </p:cNvPr>
          <p:cNvSpPr>
            <a:spLocks noGrp="1"/>
          </p:cNvSpPr>
          <p:nvPr>
            <p:ph type="body" sz="quarter" idx="24"/>
          </p:nvPr>
        </p:nvSpPr>
        <p:spPr/>
        <p:txBody>
          <a:bodyPr/>
          <a:lstStyle/>
          <a:p>
            <a:endParaRPr lang="he-IL"/>
          </a:p>
        </p:txBody>
      </p:sp>
      <p:sp>
        <p:nvSpPr>
          <p:cNvPr id="200" name="Text Placeholder 199">
            <a:extLst>
              <a:ext uri="{FF2B5EF4-FFF2-40B4-BE49-F238E27FC236}">
                <a16:creationId xmlns:a16="http://schemas.microsoft.com/office/drawing/2014/main" id="{FBD32F98-587E-91C5-140A-4935328C840A}"/>
              </a:ext>
            </a:extLst>
          </p:cNvPr>
          <p:cNvSpPr>
            <a:spLocks noGrp="1"/>
          </p:cNvSpPr>
          <p:nvPr>
            <p:ph type="body" sz="quarter" idx="25"/>
          </p:nvPr>
        </p:nvSpPr>
        <p:spPr/>
        <p:txBody>
          <a:bodyPr/>
          <a:lstStyle/>
          <a:p>
            <a:endParaRPr lang="he-IL"/>
          </a:p>
        </p:txBody>
      </p:sp>
      <p:sp>
        <p:nvSpPr>
          <p:cNvPr id="201" name="Text Placeholder 200">
            <a:extLst>
              <a:ext uri="{FF2B5EF4-FFF2-40B4-BE49-F238E27FC236}">
                <a16:creationId xmlns:a16="http://schemas.microsoft.com/office/drawing/2014/main" id="{DCA626BC-CE56-22B9-969F-B1DBADDEA12D}"/>
              </a:ext>
            </a:extLst>
          </p:cNvPr>
          <p:cNvSpPr>
            <a:spLocks noGrp="1"/>
          </p:cNvSpPr>
          <p:nvPr>
            <p:ph type="body" sz="quarter" idx="26"/>
          </p:nvPr>
        </p:nvSpPr>
        <p:spPr/>
        <p:txBody>
          <a:bodyPr/>
          <a:lstStyle/>
          <a:p>
            <a:endParaRPr lang="he-IL"/>
          </a:p>
        </p:txBody>
      </p:sp>
      <p:sp>
        <p:nvSpPr>
          <p:cNvPr id="202" name="Picture Placeholder 201">
            <a:extLst>
              <a:ext uri="{FF2B5EF4-FFF2-40B4-BE49-F238E27FC236}">
                <a16:creationId xmlns:a16="http://schemas.microsoft.com/office/drawing/2014/main" id="{735D63EC-1497-8986-6D25-59018DADF473}"/>
              </a:ext>
            </a:extLst>
          </p:cNvPr>
          <p:cNvSpPr>
            <a:spLocks noGrp="1"/>
          </p:cNvSpPr>
          <p:nvPr>
            <p:ph type="pic" sz="quarter" idx="27"/>
          </p:nvPr>
        </p:nvSpPr>
        <p:spPr/>
        <p:txBody>
          <a:bodyPr/>
          <a:lstStyle/>
          <a:p>
            <a:endParaRPr lang="he-IL"/>
          </a:p>
        </p:txBody>
      </p:sp>
      <p:sp>
        <p:nvSpPr>
          <p:cNvPr id="203" name="Text Placeholder 202">
            <a:extLst>
              <a:ext uri="{FF2B5EF4-FFF2-40B4-BE49-F238E27FC236}">
                <a16:creationId xmlns:a16="http://schemas.microsoft.com/office/drawing/2014/main" id="{54A8A6DC-B59C-ECE2-DE18-2B9E7BD7F0C6}"/>
              </a:ext>
            </a:extLst>
          </p:cNvPr>
          <p:cNvSpPr>
            <a:spLocks noGrp="1"/>
          </p:cNvSpPr>
          <p:nvPr>
            <p:ph type="body" sz="quarter" idx="28"/>
          </p:nvPr>
        </p:nvSpPr>
        <p:spPr/>
        <p:txBody>
          <a:bodyPr/>
          <a:lstStyle/>
          <a:p>
            <a:endParaRPr lang="he-IL"/>
          </a:p>
        </p:txBody>
      </p:sp>
      <p:sp>
        <p:nvSpPr>
          <p:cNvPr id="204" name="Picture Placeholder 203">
            <a:extLst>
              <a:ext uri="{FF2B5EF4-FFF2-40B4-BE49-F238E27FC236}">
                <a16:creationId xmlns:a16="http://schemas.microsoft.com/office/drawing/2014/main" id="{1CBF812E-B545-BC2A-2C7D-46C7DB956C2A}"/>
              </a:ext>
            </a:extLst>
          </p:cNvPr>
          <p:cNvSpPr>
            <a:spLocks noGrp="1"/>
          </p:cNvSpPr>
          <p:nvPr>
            <p:ph type="pic" sz="quarter" idx="29"/>
          </p:nvPr>
        </p:nvSpPr>
        <p:spPr/>
        <p:txBody>
          <a:bodyPr/>
          <a:lstStyle/>
          <a:p>
            <a:endParaRPr lang="he-IL"/>
          </a:p>
        </p:txBody>
      </p:sp>
      <p:sp>
        <p:nvSpPr>
          <p:cNvPr id="205" name="Text Placeholder 204">
            <a:extLst>
              <a:ext uri="{FF2B5EF4-FFF2-40B4-BE49-F238E27FC236}">
                <a16:creationId xmlns:a16="http://schemas.microsoft.com/office/drawing/2014/main" id="{3CC93733-0A78-8403-C0AB-F69F0273DD68}"/>
              </a:ext>
            </a:extLst>
          </p:cNvPr>
          <p:cNvSpPr>
            <a:spLocks noGrp="1"/>
          </p:cNvSpPr>
          <p:nvPr>
            <p:ph type="body" sz="quarter" idx="30"/>
          </p:nvPr>
        </p:nvSpPr>
        <p:spPr/>
        <p:txBody>
          <a:bodyPr/>
          <a:lstStyle/>
          <a:p>
            <a:endParaRPr lang="he-IL"/>
          </a:p>
        </p:txBody>
      </p:sp>
      <p:sp>
        <p:nvSpPr>
          <p:cNvPr id="206" name="Text Placeholder 205">
            <a:extLst>
              <a:ext uri="{FF2B5EF4-FFF2-40B4-BE49-F238E27FC236}">
                <a16:creationId xmlns:a16="http://schemas.microsoft.com/office/drawing/2014/main" id="{59B6FC78-B7B6-138B-FED0-9FF01405B579}"/>
              </a:ext>
            </a:extLst>
          </p:cNvPr>
          <p:cNvSpPr>
            <a:spLocks noGrp="1"/>
          </p:cNvSpPr>
          <p:nvPr>
            <p:ph type="body" sz="quarter" idx="31"/>
          </p:nvPr>
        </p:nvSpPr>
        <p:spPr/>
        <p:txBody>
          <a:bodyPr/>
          <a:lstStyle/>
          <a:p>
            <a:endParaRPr lang="he-IL"/>
          </a:p>
        </p:txBody>
      </p:sp>
      <p:sp>
        <p:nvSpPr>
          <p:cNvPr id="207" name="Text Placeholder 206">
            <a:extLst>
              <a:ext uri="{FF2B5EF4-FFF2-40B4-BE49-F238E27FC236}">
                <a16:creationId xmlns:a16="http://schemas.microsoft.com/office/drawing/2014/main" id="{6E7F2A8E-EA14-F1D5-207F-EFA348B95096}"/>
              </a:ext>
            </a:extLst>
          </p:cNvPr>
          <p:cNvSpPr>
            <a:spLocks noGrp="1"/>
          </p:cNvSpPr>
          <p:nvPr>
            <p:ph type="body" sz="quarter" idx="32"/>
          </p:nvPr>
        </p:nvSpPr>
        <p:spPr/>
        <p:txBody>
          <a:bodyPr/>
          <a:lstStyle/>
          <a:p>
            <a:endParaRPr lang="he-IL"/>
          </a:p>
        </p:txBody>
      </p:sp>
      <p:sp>
        <p:nvSpPr>
          <p:cNvPr id="208" name="Text Placeholder 207">
            <a:extLst>
              <a:ext uri="{FF2B5EF4-FFF2-40B4-BE49-F238E27FC236}">
                <a16:creationId xmlns:a16="http://schemas.microsoft.com/office/drawing/2014/main" id="{8EFB9F02-6FB4-A57C-D630-790FE8446AF6}"/>
              </a:ext>
            </a:extLst>
          </p:cNvPr>
          <p:cNvSpPr>
            <a:spLocks noGrp="1"/>
          </p:cNvSpPr>
          <p:nvPr>
            <p:ph type="body" sz="quarter" idx="33"/>
          </p:nvPr>
        </p:nvSpPr>
        <p:spPr/>
        <p:txBody>
          <a:bodyPr/>
          <a:lstStyle/>
          <a:p>
            <a:endParaRPr lang="he-IL"/>
          </a:p>
        </p:txBody>
      </p:sp>
      <p:sp>
        <p:nvSpPr>
          <p:cNvPr id="209" name="Text Placeholder 208">
            <a:extLst>
              <a:ext uri="{FF2B5EF4-FFF2-40B4-BE49-F238E27FC236}">
                <a16:creationId xmlns:a16="http://schemas.microsoft.com/office/drawing/2014/main" id="{95D5BA56-6968-8BCB-08A5-3AAA6A721FB8}"/>
              </a:ext>
            </a:extLst>
          </p:cNvPr>
          <p:cNvSpPr>
            <a:spLocks noGrp="1"/>
          </p:cNvSpPr>
          <p:nvPr>
            <p:ph type="body" sz="quarter" idx="34"/>
          </p:nvPr>
        </p:nvSpPr>
        <p:spPr/>
        <p:txBody>
          <a:bodyPr/>
          <a:lstStyle/>
          <a:p>
            <a:endParaRPr lang="he-IL"/>
          </a:p>
        </p:txBody>
      </p:sp>
      <p:sp>
        <p:nvSpPr>
          <p:cNvPr id="210" name="Text Placeholder 209">
            <a:extLst>
              <a:ext uri="{FF2B5EF4-FFF2-40B4-BE49-F238E27FC236}">
                <a16:creationId xmlns:a16="http://schemas.microsoft.com/office/drawing/2014/main" id="{60085240-CEC5-A27D-CB0E-BA7D02B54C79}"/>
              </a:ext>
            </a:extLst>
          </p:cNvPr>
          <p:cNvSpPr>
            <a:spLocks noGrp="1"/>
          </p:cNvSpPr>
          <p:nvPr>
            <p:ph type="body" sz="quarter" idx="35"/>
          </p:nvPr>
        </p:nvSpPr>
        <p:spPr/>
        <p:txBody>
          <a:bodyPr/>
          <a:lstStyle/>
          <a:p>
            <a:endParaRPr lang="he-IL"/>
          </a:p>
        </p:txBody>
      </p:sp>
      <p:sp>
        <p:nvSpPr>
          <p:cNvPr id="211" name="Text Placeholder 210">
            <a:extLst>
              <a:ext uri="{FF2B5EF4-FFF2-40B4-BE49-F238E27FC236}">
                <a16:creationId xmlns:a16="http://schemas.microsoft.com/office/drawing/2014/main" id="{DFFABD42-6BFA-3841-C2A8-3BC5954B0B2E}"/>
              </a:ext>
            </a:extLst>
          </p:cNvPr>
          <p:cNvSpPr>
            <a:spLocks noGrp="1"/>
          </p:cNvSpPr>
          <p:nvPr>
            <p:ph type="body" sz="quarter" idx="36"/>
          </p:nvPr>
        </p:nvSpPr>
        <p:spPr/>
        <p:txBody>
          <a:bodyPr/>
          <a:lstStyle/>
          <a:p>
            <a:endParaRPr lang="he-IL"/>
          </a:p>
        </p:txBody>
      </p:sp>
      <p:sp>
        <p:nvSpPr>
          <p:cNvPr id="212" name="Text Placeholder 211">
            <a:extLst>
              <a:ext uri="{FF2B5EF4-FFF2-40B4-BE49-F238E27FC236}">
                <a16:creationId xmlns:a16="http://schemas.microsoft.com/office/drawing/2014/main" id="{AEC673B8-37E3-5FF8-8D56-7CC22A4D7514}"/>
              </a:ext>
            </a:extLst>
          </p:cNvPr>
          <p:cNvSpPr>
            <a:spLocks noGrp="1"/>
          </p:cNvSpPr>
          <p:nvPr>
            <p:ph type="body" sz="quarter" idx="37"/>
          </p:nvPr>
        </p:nvSpPr>
        <p:spPr/>
        <p:txBody>
          <a:bodyPr/>
          <a:lstStyle/>
          <a:p>
            <a:endParaRPr lang="he-IL"/>
          </a:p>
        </p:txBody>
      </p:sp>
      <p:sp>
        <p:nvSpPr>
          <p:cNvPr id="213" name="Text Placeholder 212">
            <a:extLst>
              <a:ext uri="{FF2B5EF4-FFF2-40B4-BE49-F238E27FC236}">
                <a16:creationId xmlns:a16="http://schemas.microsoft.com/office/drawing/2014/main" id="{5864743A-1F99-34B8-C951-A375F05A7447}"/>
              </a:ext>
            </a:extLst>
          </p:cNvPr>
          <p:cNvSpPr>
            <a:spLocks noGrp="1"/>
          </p:cNvSpPr>
          <p:nvPr>
            <p:ph type="body" sz="quarter" idx="38"/>
          </p:nvPr>
        </p:nvSpPr>
        <p:spPr/>
        <p:txBody>
          <a:bodyPr/>
          <a:lstStyle/>
          <a:p>
            <a:endParaRPr lang="he-IL"/>
          </a:p>
        </p:txBody>
      </p:sp>
      <p:sp>
        <p:nvSpPr>
          <p:cNvPr id="214" name="Text Placeholder 213">
            <a:extLst>
              <a:ext uri="{FF2B5EF4-FFF2-40B4-BE49-F238E27FC236}">
                <a16:creationId xmlns:a16="http://schemas.microsoft.com/office/drawing/2014/main" id="{43DF4B08-7044-8CF7-9689-100A7A6037CA}"/>
              </a:ext>
            </a:extLst>
          </p:cNvPr>
          <p:cNvSpPr>
            <a:spLocks noGrp="1"/>
          </p:cNvSpPr>
          <p:nvPr>
            <p:ph type="body" sz="quarter" idx="39"/>
          </p:nvPr>
        </p:nvSpPr>
        <p:spPr/>
        <p:txBody>
          <a:bodyPr/>
          <a:lstStyle/>
          <a:p>
            <a:endParaRPr lang="he-IL"/>
          </a:p>
        </p:txBody>
      </p:sp>
      <p:sp>
        <p:nvSpPr>
          <p:cNvPr id="215" name="Picture Placeholder 214">
            <a:extLst>
              <a:ext uri="{FF2B5EF4-FFF2-40B4-BE49-F238E27FC236}">
                <a16:creationId xmlns:a16="http://schemas.microsoft.com/office/drawing/2014/main" id="{C6598D56-FE0E-ACC0-2BF4-F2178F5E7410}"/>
              </a:ext>
            </a:extLst>
          </p:cNvPr>
          <p:cNvSpPr>
            <a:spLocks noGrp="1"/>
          </p:cNvSpPr>
          <p:nvPr>
            <p:ph type="pic" sz="quarter" idx="40"/>
          </p:nvPr>
        </p:nvSpPr>
        <p:spPr/>
        <p:txBody>
          <a:bodyPr/>
          <a:lstStyle/>
          <a:p>
            <a:endParaRPr lang="he-IL"/>
          </a:p>
        </p:txBody>
      </p:sp>
      <p:sp>
        <p:nvSpPr>
          <p:cNvPr id="216" name="Text Placeholder 215">
            <a:extLst>
              <a:ext uri="{FF2B5EF4-FFF2-40B4-BE49-F238E27FC236}">
                <a16:creationId xmlns:a16="http://schemas.microsoft.com/office/drawing/2014/main" id="{53AF055F-68A4-16BB-D23D-200D6975AEBE}"/>
              </a:ext>
            </a:extLst>
          </p:cNvPr>
          <p:cNvSpPr>
            <a:spLocks noGrp="1"/>
          </p:cNvSpPr>
          <p:nvPr>
            <p:ph type="body" sz="quarter" idx="41"/>
          </p:nvPr>
        </p:nvSpPr>
        <p:spPr/>
        <p:txBody>
          <a:bodyPr/>
          <a:lstStyle/>
          <a:p>
            <a:endParaRPr lang="he-IL"/>
          </a:p>
        </p:txBody>
      </p:sp>
      <p:sp>
        <p:nvSpPr>
          <p:cNvPr id="217" name="Picture Placeholder 216">
            <a:extLst>
              <a:ext uri="{FF2B5EF4-FFF2-40B4-BE49-F238E27FC236}">
                <a16:creationId xmlns:a16="http://schemas.microsoft.com/office/drawing/2014/main" id="{B9220A40-9B78-D641-53D5-40592E5C8907}"/>
              </a:ext>
            </a:extLst>
          </p:cNvPr>
          <p:cNvSpPr>
            <a:spLocks noGrp="1"/>
          </p:cNvSpPr>
          <p:nvPr>
            <p:ph type="pic" sz="quarter" idx="42"/>
          </p:nvPr>
        </p:nvSpPr>
        <p:spPr/>
        <p:txBody>
          <a:bodyPr/>
          <a:lstStyle/>
          <a:p>
            <a:endParaRPr lang="he-IL"/>
          </a:p>
        </p:txBody>
      </p:sp>
      <p:sp>
        <p:nvSpPr>
          <p:cNvPr id="218" name="Text Placeholder 217">
            <a:extLst>
              <a:ext uri="{FF2B5EF4-FFF2-40B4-BE49-F238E27FC236}">
                <a16:creationId xmlns:a16="http://schemas.microsoft.com/office/drawing/2014/main" id="{845AF5E2-AADB-FE04-E20F-2A5A91ADD960}"/>
              </a:ext>
            </a:extLst>
          </p:cNvPr>
          <p:cNvSpPr>
            <a:spLocks noGrp="1"/>
          </p:cNvSpPr>
          <p:nvPr>
            <p:ph type="body" sz="quarter" idx="43"/>
          </p:nvPr>
        </p:nvSpPr>
        <p:spPr/>
        <p:txBody>
          <a:bodyPr/>
          <a:lstStyle/>
          <a:p>
            <a:endParaRPr lang="he-IL"/>
          </a:p>
        </p:txBody>
      </p:sp>
      <p:sp>
        <p:nvSpPr>
          <p:cNvPr id="219" name="Text Placeholder 218">
            <a:extLst>
              <a:ext uri="{FF2B5EF4-FFF2-40B4-BE49-F238E27FC236}">
                <a16:creationId xmlns:a16="http://schemas.microsoft.com/office/drawing/2014/main" id="{AA862270-56B5-BF3D-DF02-A1C7881D218B}"/>
              </a:ext>
            </a:extLst>
          </p:cNvPr>
          <p:cNvSpPr>
            <a:spLocks noGrp="1"/>
          </p:cNvSpPr>
          <p:nvPr>
            <p:ph type="body" sz="quarter" idx="44"/>
          </p:nvPr>
        </p:nvSpPr>
        <p:spPr/>
        <p:txBody>
          <a:bodyPr/>
          <a:lstStyle/>
          <a:p>
            <a:endParaRPr lang="he-IL"/>
          </a:p>
        </p:txBody>
      </p:sp>
      <p:sp>
        <p:nvSpPr>
          <p:cNvPr id="220" name="Text Placeholder 219">
            <a:extLst>
              <a:ext uri="{FF2B5EF4-FFF2-40B4-BE49-F238E27FC236}">
                <a16:creationId xmlns:a16="http://schemas.microsoft.com/office/drawing/2014/main" id="{44A32F9D-9E2A-8DDE-1A1E-CD4CBB956EA9}"/>
              </a:ext>
            </a:extLst>
          </p:cNvPr>
          <p:cNvSpPr>
            <a:spLocks noGrp="1"/>
          </p:cNvSpPr>
          <p:nvPr>
            <p:ph type="body" sz="quarter" idx="45"/>
          </p:nvPr>
        </p:nvSpPr>
        <p:spPr/>
        <p:txBody>
          <a:bodyPr/>
          <a:lstStyle/>
          <a:p>
            <a:endParaRPr lang="he-IL"/>
          </a:p>
        </p:txBody>
      </p:sp>
      <p:sp>
        <p:nvSpPr>
          <p:cNvPr id="221" name="Picture Placeholder 220">
            <a:extLst>
              <a:ext uri="{FF2B5EF4-FFF2-40B4-BE49-F238E27FC236}">
                <a16:creationId xmlns:a16="http://schemas.microsoft.com/office/drawing/2014/main" id="{B1781184-1A2F-555E-678D-5972BDE5512C}"/>
              </a:ext>
            </a:extLst>
          </p:cNvPr>
          <p:cNvSpPr>
            <a:spLocks noGrp="1"/>
          </p:cNvSpPr>
          <p:nvPr>
            <p:ph type="pic" sz="quarter" idx="46"/>
          </p:nvPr>
        </p:nvSpPr>
        <p:spPr/>
        <p:txBody>
          <a:bodyPr/>
          <a:lstStyle/>
          <a:p>
            <a:endParaRPr lang="he-IL"/>
          </a:p>
        </p:txBody>
      </p:sp>
      <p:sp>
        <p:nvSpPr>
          <p:cNvPr id="222" name="Text Placeholder 221">
            <a:extLst>
              <a:ext uri="{FF2B5EF4-FFF2-40B4-BE49-F238E27FC236}">
                <a16:creationId xmlns:a16="http://schemas.microsoft.com/office/drawing/2014/main" id="{0A5060C9-7203-FF57-FAD8-535A9B5E8D14}"/>
              </a:ext>
            </a:extLst>
          </p:cNvPr>
          <p:cNvSpPr>
            <a:spLocks noGrp="1"/>
          </p:cNvSpPr>
          <p:nvPr>
            <p:ph type="body" sz="quarter" idx="47"/>
          </p:nvPr>
        </p:nvSpPr>
        <p:spPr/>
        <p:txBody>
          <a:bodyPr/>
          <a:lstStyle/>
          <a:p>
            <a:endParaRPr lang="he-IL"/>
          </a:p>
        </p:txBody>
      </p:sp>
      <p:sp>
        <p:nvSpPr>
          <p:cNvPr id="223" name="Picture Placeholder 222">
            <a:extLst>
              <a:ext uri="{FF2B5EF4-FFF2-40B4-BE49-F238E27FC236}">
                <a16:creationId xmlns:a16="http://schemas.microsoft.com/office/drawing/2014/main" id="{4F8A66F0-0E70-E680-1A16-1A2104E552B6}"/>
              </a:ext>
            </a:extLst>
          </p:cNvPr>
          <p:cNvSpPr>
            <a:spLocks noGrp="1"/>
          </p:cNvSpPr>
          <p:nvPr>
            <p:ph type="pic" sz="quarter" idx="48"/>
          </p:nvPr>
        </p:nvSpPr>
        <p:spPr/>
        <p:txBody>
          <a:bodyPr/>
          <a:lstStyle/>
          <a:p>
            <a:endParaRPr lang="he-IL"/>
          </a:p>
        </p:txBody>
      </p:sp>
      <p:sp>
        <p:nvSpPr>
          <p:cNvPr id="224" name="Picture Placeholder 223">
            <a:extLst>
              <a:ext uri="{FF2B5EF4-FFF2-40B4-BE49-F238E27FC236}">
                <a16:creationId xmlns:a16="http://schemas.microsoft.com/office/drawing/2014/main" id="{CD0704B9-4D17-00B0-58B6-00A13F64814F}"/>
              </a:ext>
            </a:extLst>
          </p:cNvPr>
          <p:cNvSpPr>
            <a:spLocks noGrp="1"/>
          </p:cNvSpPr>
          <p:nvPr>
            <p:ph type="pic" sz="quarter" idx="49"/>
          </p:nvPr>
        </p:nvSpPr>
        <p:spPr/>
        <p:txBody>
          <a:bodyPr/>
          <a:lstStyle/>
          <a:p>
            <a:endParaRPr lang="he-IL"/>
          </a:p>
        </p:txBody>
      </p:sp>
      <p:sp>
        <p:nvSpPr>
          <p:cNvPr id="225" name="Picture Placeholder 224">
            <a:extLst>
              <a:ext uri="{FF2B5EF4-FFF2-40B4-BE49-F238E27FC236}">
                <a16:creationId xmlns:a16="http://schemas.microsoft.com/office/drawing/2014/main" id="{D0E802E4-116E-B3A4-2F57-858294806C35}"/>
              </a:ext>
            </a:extLst>
          </p:cNvPr>
          <p:cNvSpPr>
            <a:spLocks noGrp="1"/>
          </p:cNvSpPr>
          <p:nvPr>
            <p:ph type="pic" sz="quarter" idx="50"/>
          </p:nvPr>
        </p:nvSpPr>
        <p:spPr/>
        <p:txBody>
          <a:bodyPr/>
          <a:lstStyle/>
          <a:p>
            <a:endParaRPr lang="he-IL"/>
          </a:p>
        </p:txBody>
      </p:sp>
      <p:sp>
        <p:nvSpPr>
          <p:cNvPr id="226" name="Text Placeholder 225">
            <a:extLst>
              <a:ext uri="{FF2B5EF4-FFF2-40B4-BE49-F238E27FC236}">
                <a16:creationId xmlns:a16="http://schemas.microsoft.com/office/drawing/2014/main" id="{2EE98333-1BEF-69B5-D9DC-B221AD0BA75E}"/>
              </a:ext>
            </a:extLst>
          </p:cNvPr>
          <p:cNvSpPr>
            <a:spLocks noGrp="1"/>
          </p:cNvSpPr>
          <p:nvPr>
            <p:ph type="body" sz="quarter" idx="51"/>
          </p:nvPr>
        </p:nvSpPr>
        <p:spPr/>
        <p:txBody>
          <a:bodyPr/>
          <a:lstStyle/>
          <a:p>
            <a:endParaRPr lang="he-IL"/>
          </a:p>
        </p:txBody>
      </p:sp>
      <p:sp>
        <p:nvSpPr>
          <p:cNvPr id="227" name="Text Placeholder 226">
            <a:extLst>
              <a:ext uri="{FF2B5EF4-FFF2-40B4-BE49-F238E27FC236}">
                <a16:creationId xmlns:a16="http://schemas.microsoft.com/office/drawing/2014/main" id="{0E2CA5CF-4CEC-F969-A80D-82B8E76E57E9}"/>
              </a:ext>
            </a:extLst>
          </p:cNvPr>
          <p:cNvSpPr>
            <a:spLocks noGrp="1"/>
          </p:cNvSpPr>
          <p:nvPr>
            <p:ph type="body" sz="quarter" idx="52"/>
          </p:nvPr>
        </p:nvSpPr>
        <p:spPr/>
        <p:txBody>
          <a:bodyPr/>
          <a:lstStyle/>
          <a:p>
            <a:endParaRPr lang="he-IL"/>
          </a:p>
        </p:txBody>
      </p:sp>
      <p:sp>
        <p:nvSpPr>
          <p:cNvPr id="228" name="Picture Placeholder 227">
            <a:extLst>
              <a:ext uri="{FF2B5EF4-FFF2-40B4-BE49-F238E27FC236}">
                <a16:creationId xmlns:a16="http://schemas.microsoft.com/office/drawing/2014/main" id="{49F16BED-9AF5-0084-6AA5-992DA1FB08EE}"/>
              </a:ext>
            </a:extLst>
          </p:cNvPr>
          <p:cNvSpPr>
            <a:spLocks noGrp="1"/>
          </p:cNvSpPr>
          <p:nvPr>
            <p:ph type="pic" sz="quarter" idx="53"/>
          </p:nvPr>
        </p:nvSpPr>
        <p:spPr/>
        <p:txBody>
          <a:bodyPr/>
          <a:lstStyle/>
          <a:p>
            <a:endParaRPr lang="he-IL"/>
          </a:p>
        </p:txBody>
      </p:sp>
      <p:sp>
        <p:nvSpPr>
          <p:cNvPr id="229" name="Text Placeholder 228">
            <a:extLst>
              <a:ext uri="{FF2B5EF4-FFF2-40B4-BE49-F238E27FC236}">
                <a16:creationId xmlns:a16="http://schemas.microsoft.com/office/drawing/2014/main" id="{56AA5DBF-47D0-67F3-2F6B-5F7F9AD0AD42}"/>
              </a:ext>
            </a:extLst>
          </p:cNvPr>
          <p:cNvSpPr>
            <a:spLocks noGrp="1"/>
          </p:cNvSpPr>
          <p:nvPr>
            <p:ph type="body" sz="quarter" idx="54"/>
          </p:nvPr>
        </p:nvSpPr>
        <p:spPr/>
        <p:txBody>
          <a:bodyPr/>
          <a:lstStyle/>
          <a:p>
            <a:endParaRPr lang="he-IL"/>
          </a:p>
        </p:txBody>
      </p:sp>
      <p:sp>
        <p:nvSpPr>
          <p:cNvPr id="230" name="Picture Placeholder 229">
            <a:extLst>
              <a:ext uri="{FF2B5EF4-FFF2-40B4-BE49-F238E27FC236}">
                <a16:creationId xmlns:a16="http://schemas.microsoft.com/office/drawing/2014/main" id="{405B329D-3367-F3E5-AA0D-E78B9250FFD8}"/>
              </a:ext>
            </a:extLst>
          </p:cNvPr>
          <p:cNvSpPr>
            <a:spLocks noGrp="1"/>
          </p:cNvSpPr>
          <p:nvPr>
            <p:ph type="pic" sz="quarter" idx="55"/>
          </p:nvPr>
        </p:nvSpPr>
        <p:spPr/>
        <p:txBody>
          <a:bodyPr/>
          <a:lstStyle/>
          <a:p>
            <a:endParaRPr lang="he-IL"/>
          </a:p>
        </p:txBody>
      </p:sp>
      <p:sp>
        <p:nvSpPr>
          <p:cNvPr id="231" name="Text Placeholder 230">
            <a:extLst>
              <a:ext uri="{FF2B5EF4-FFF2-40B4-BE49-F238E27FC236}">
                <a16:creationId xmlns:a16="http://schemas.microsoft.com/office/drawing/2014/main" id="{E8E8A93B-2EA3-09C4-9FE6-629BC8F86E02}"/>
              </a:ext>
            </a:extLst>
          </p:cNvPr>
          <p:cNvSpPr>
            <a:spLocks noGrp="1"/>
          </p:cNvSpPr>
          <p:nvPr>
            <p:ph type="body" sz="quarter" idx="56"/>
          </p:nvPr>
        </p:nvSpPr>
        <p:spPr/>
        <p:txBody>
          <a:bodyPr/>
          <a:lstStyle/>
          <a:p>
            <a:endParaRPr lang="he-IL"/>
          </a:p>
        </p:txBody>
      </p:sp>
      <p:pic>
        <p:nvPicPr>
          <p:cNvPr id="20" name="Graphic 19">
            <a:extLst>
              <a:ext uri="{FF2B5EF4-FFF2-40B4-BE49-F238E27FC236}">
                <a16:creationId xmlns:a16="http://schemas.microsoft.com/office/drawing/2014/main" id="{201CD652-B021-FF3C-245B-A666F78F4F07}"/>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r="120"/>
          <a:stretch/>
        </p:blipFill>
        <p:spPr>
          <a:xfrm>
            <a:off x="1721130" y="1261277"/>
            <a:ext cx="4619356" cy="1709225"/>
          </a:xfrm>
          <a:prstGeom prst="rect">
            <a:avLst/>
          </a:prstGeom>
        </p:spPr>
      </p:pic>
    </p:spTree>
    <p:extLst>
      <p:ext uri="{BB962C8B-B14F-4D97-AF65-F5344CB8AC3E}">
        <p14:creationId xmlns:p14="http://schemas.microsoft.com/office/powerpoint/2010/main" val="217002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itle 101">
            <a:extLst>
              <a:ext uri="{FF2B5EF4-FFF2-40B4-BE49-F238E27FC236}">
                <a16:creationId xmlns:a16="http://schemas.microsoft.com/office/drawing/2014/main" id="{13B79699-9EDF-1099-D068-AF84B4CE04A2}"/>
              </a:ext>
            </a:extLst>
          </p:cNvPr>
          <p:cNvSpPr>
            <a:spLocks noGrp="1"/>
          </p:cNvSpPr>
          <p:nvPr>
            <p:ph type="ctrTitle"/>
          </p:nvPr>
        </p:nvSpPr>
        <p:spPr/>
        <p:txBody>
          <a:bodyPr/>
          <a:lstStyle/>
          <a:p>
            <a:endParaRPr lang="he-IL"/>
          </a:p>
        </p:txBody>
      </p:sp>
      <p:sp>
        <p:nvSpPr>
          <p:cNvPr id="103" name="Subtitle 102">
            <a:extLst>
              <a:ext uri="{FF2B5EF4-FFF2-40B4-BE49-F238E27FC236}">
                <a16:creationId xmlns:a16="http://schemas.microsoft.com/office/drawing/2014/main" id="{9CEA9571-ECB9-2ED9-DFCC-AB7FB80C04B6}"/>
              </a:ext>
            </a:extLst>
          </p:cNvPr>
          <p:cNvSpPr>
            <a:spLocks noGrp="1"/>
          </p:cNvSpPr>
          <p:nvPr>
            <p:ph type="subTitle" idx="1"/>
          </p:nvPr>
        </p:nvSpPr>
        <p:spPr/>
        <p:txBody>
          <a:bodyPr/>
          <a:lstStyle/>
          <a:p>
            <a:endParaRPr lang="he-IL"/>
          </a:p>
        </p:txBody>
      </p:sp>
      <p:sp>
        <p:nvSpPr>
          <p:cNvPr id="104" name="Picture Placeholder 103">
            <a:extLst>
              <a:ext uri="{FF2B5EF4-FFF2-40B4-BE49-F238E27FC236}">
                <a16:creationId xmlns:a16="http://schemas.microsoft.com/office/drawing/2014/main" id="{354D53CF-9A44-1C5A-F115-20CA9F167606}"/>
              </a:ext>
            </a:extLst>
          </p:cNvPr>
          <p:cNvSpPr>
            <a:spLocks noGrp="1"/>
          </p:cNvSpPr>
          <p:nvPr>
            <p:ph type="pic" sz="quarter" idx="10"/>
          </p:nvPr>
        </p:nvSpPr>
        <p:spPr/>
        <p:txBody>
          <a:bodyPr/>
          <a:lstStyle/>
          <a:p>
            <a:endParaRPr lang="he-IL"/>
          </a:p>
        </p:txBody>
      </p:sp>
      <p:sp>
        <p:nvSpPr>
          <p:cNvPr id="105" name="Picture Placeholder 104">
            <a:extLst>
              <a:ext uri="{FF2B5EF4-FFF2-40B4-BE49-F238E27FC236}">
                <a16:creationId xmlns:a16="http://schemas.microsoft.com/office/drawing/2014/main" id="{2F53014A-33F6-CA0E-B8ED-CE272A2C9B5E}"/>
              </a:ext>
            </a:extLst>
          </p:cNvPr>
          <p:cNvSpPr>
            <a:spLocks noGrp="1"/>
          </p:cNvSpPr>
          <p:nvPr>
            <p:ph type="pic" sz="quarter" idx="11"/>
          </p:nvPr>
        </p:nvSpPr>
        <p:spPr/>
        <p:txBody>
          <a:bodyPr/>
          <a:lstStyle/>
          <a:p>
            <a:endParaRPr lang="he-IL"/>
          </a:p>
        </p:txBody>
      </p:sp>
      <p:sp>
        <p:nvSpPr>
          <p:cNvPr id="106" name="Picture Placeholder 105">
            <a:extLst>
              <a:ext uri="{FF2B5EF4-FFF2-40B4-BE49-F238E27FC236}">
                <a16:creationId xmlns:a16="http://schemas.microsoft.com/office/drawing/2014/main" id="{87B48D90-90A5-73A5-A0BF-42098A8AA830}"/>
              </a:ext>
            </a:extLst>
          </p:cNvPr>
          <p:cNvSpPr>
            <a:spLocks noGrp="1"/>
          </p:cNvSpPr>
          <p:nvPr>
            <p:ph type="pic" sz="quarter" idx="13"/>
          </p:nvPr>
        </p:nvSpPr>
        <p:spPr/>
        <p:txBody>
          <a:bodyPr/>
          <a:lstStyle/>
          <a:p>
            <a:endParaRPr lang="he-IL"/>
          </a:p>
        </p:txBody>
      </p:sp>
      <p:sp>
        <p:nvSpPr>
          <p:cNvPr id="107" name="Text Placeholder 106">
            <a:extLst>
              <a:ext uri="{FF2B5EF4-FFF2-40B4-BE49-F238E27FC236}">
                <a16:creationId xmlns:a16="http://schemas.microsoft.com/office/drawing/2014/main" id="{15055B3E-155C-D88D-F1CD-07E13039A57D}"/>
              </a:ext>
            </a:extLst>
          </p:cNvPr>
          <p:cNvSpPr>
            <a:spLocks noGrp="1"/>
          </p:cNvSpPr>
          <p:nvPr>
            <p:ph type="body" sz="quarter" idx="23"/>
          </p:nvPr>
        </p:nvSpPr>
        <p:spPr/>
        <p:txBody>
          <a:bodyPr/>
          <a:lstStyle/>
          <a:p>
            <a:endParaRPr lang="he-IL"/>
          </a:p>
        </p:txBody>
      </p:sp>
      <p:sp>
        <p:nvSpPr>
          <p:cNvPr id="108" name="Text Placeholder 107">
            <a:extLst>
              <a:ext uri="{FF2B5EF4-FFF2-40B4-BE49-F238E27FC236}">
                <a16:creationId xmlns:a16="http://schemas.microsoft.com/office/drawing/2014/main" id="{B40E106B-8219-A603-C937-214C36011339}"/>
              </a:ext>
            </a:extLst>
          </p:cNvPr>
          <p:cNvSpPr>
            <a:spLocks noGrp="1"/>
          </p:cNvSpPr>
          <p:nvPr>
            <p:ph type="body" sz="quarter" idx="24"/>
          </p:nvPr>
        </p:nvSpPr>
        <p:spPr/>
        <p:txBody>
          <a:bodyPr/>
          <a:lstStyle/>
          <a:p>
            <a:endParaRPr lang="he-IL"/>
          </a:p>
        </p:txBody>
      </p:sp>
      <p:sp>
        <p:nvSpPr>
          <p:cNvPr id="109" name="Text Placeholder 108">
            <a:extLst>
              <a:ext uri="{FF2B5EF4-FFF2-40B4-BE49-F238E27FC236}">
                <a16:creationId xmlns:a16="http://schemas.microsoft.com/office/drawing/2014/main" id="{B4285257-CB37-78FC-CEC7-6E65ADE51366}"/>
              </a:ext>
            </a:extLst>
          </p:cNvPr>
          <p:cNvSpPr>
            <a:spLocks noGrp="1"/>
          </p:cNvSpPr>
          <p:nvPr>
            <p:ph type="body" sz="quarter" idx="25"/>
          </p:nvPr>
        </p:nvSpPr>
        <p:spPr/>
        <p:txBody>
          <a:bodyPr/>
          <a:lstStyle/>
          <a:p>
            <a:endParaRPr lang="he-IL"/>
          </a:p>
        </p:txBody>
      </p:sp>
      <p:sp>
        <p:nvSpPr>
          <p:cNvPr id="110" name="Text Placeholder 109">
            <a:extLst>
              <a:ext uri="{FF2B5EF4-FFF2-40B4-BE49-F238E27FC236}">
                <a16:creationId xmlns:a16="http://schemas.microsoft.com/office/drawing/2014/main" id="{98F42938-89AA-B668-97CA-7C33DF6AE83F}"/>
              </a:ext>
            </a:extLst>
          </p:cNvPr>
          <p:cNvSpPr>
            <a:spLocks noGrp="1"/>
          </p:cNvSpPr>
          <p:nvPr>
            <p:ph type="body" sz="quarter" idx="26"/>
          </p:nvPr>
        </p:nvSpPr>
        <p:spPr/>
        <p:txBody>
          <a:bodyPr/>
          <a:lstStyle/>
          <a:p>
            <a:endParaRPr lang="he-IL"/>
          </a:p>
        </p:txBody>
      </p:sp>
      <p:sp>
        <p:nvSpPr>
          <p:cNvPr id="111" name="Picture Placeholder 110">
            <a:extLst>
              <a:ext uri="{FF2B5EF4-FFF2-40B4-BE49-F238E27FC236}">
                <a16:creationId xmlns:a16="http://schemas.microsoft.com/office/drawing/2014/main" id="{F19352B8-A26E-6A17-05D5-120C04E4388E}"/>
              </a:ext>
            </a:extLst>
          </p:cNvPr>
          <p:cNvSpPr>
            <a:spLocks noGrp="1"/>
          </p:cNvSpPr>
          <p:nvPr>
            <p:ph type="pic" sz="quarter" idx="27"/>
          </p:nvPr>
        </p:nvSpPr>
        <p:spPr/>
        <p:txBody>
          <a:bodyPr/>
          <a:lstStyle/>
          <a:p>
            <a:endParaRPr lang="he-IL"/>
          </a:p>
        </p:txBody>
      </p:sp>
      <p:sp>
        <p:nvSpPr>
          <p:cNvPr id="112" name="Text Placeholder 111">
            <a:extLst>
              <a:ext uri="{FF2B5EF4-FFF2-40B4-BE49-F238E27FC236}">
                <a16:creationId xmlns:a16="http://schemas.microsoft.com/office/drawing/2014/main" id="{DB089D7F-A692-F19F-7A3C-B971B532C06F}"/>
              </a:ext>
            </a:extLst>
          </p:cNvPr>
          <p:cNvSpPr>
            <a:spLocks noGrp="1"/>
          </p:cNvSpPr>
          <p:nvPr>
            <p:ph type="body" sz="quarter" idx="28"/>
          </p:nvPr>
        </p:nvSpPr>
        <p:spPr/>
        <p:txBody>
          <a:bodyPr/>
          <a:lstStyle/>
          <a:p>
            <a:endParaRPr lang="he-IL"/>
          </a:p>
        </p:txBody>
      </p:sp>
      <p:sp>
        <p:nvSpPr>
          <p:cNvPr id="113" name="Picture Placeholder 112">
            <a:extLst>
              <a:ext uri="{FF2B5EF4-FFF2-40B4-BE49-F238E27FC236}">
                <a16:creationId xmlns:a16="http://schemas.microsoft.com/office/drawing/2014/main" id="{52480E0C-F5BF-8E58-4A60-BEEB3018B7EA}"/>
              </a:ext>
            </a:extLst>
          </p:cNvPr>
          <p:cNvSpPr>
            <a:spLocks noGrp="1"/>
          </p:cNvSpPr>
          <p:nvPr>
            <p:ph type="pic" sz="quarter" idx="29"/>
          </p:nvPr>
        </p:nvSpPr>
        <p:spPr/>
        <p:txBody>
          <a:bodyPr/>
          <a:lstStyle/>
          <a:p>
            <a:endParaRPr lang="he-IL"/>
          </a:p>
        </p:txBody>
      </p:sp>
      <p:sp>
        <p:nvSpPr>
          <p:cNvPr id="114" name="Text Placeholder 113">
            <a:extLst>
              <a:ext uri="{FF2B5EF4-FFF2-40B4-BE49-F238E27FC236}">
                <a16:creationId xmlns:a16="http://schemas.microsoft.com/office/drawing/2014/main" id="{EAAB11EF-696F-DF85-5532-7D1DC754251A}"/>
              </a:ext>
            </a:extLst>
          </p:cNvPr>
          <p:cNvSpPr>
            <a:spLocks noGrp="1"/>
          </p:cNvSpPr>
          <p:nvPr>
            <p:ph type="body" sz="quarter" idx="30"/>
          </p:nvPr>
        </p:nvSpPr>
        <p:spPr/>
        <p:txBody>
          <a:bodyPr/>
          <a:lstStyle/>
          <a:p>
            <a:endParaRPr lang="he-IL"/>
          </a:p>
        </p:txBody>
      </p:sp>
      <p:sp>
        <p:nvSpPr>
          <p:cNvPr id="115" name="Text Placeholder 114">
            <a:extLst>
              <a:ext uri="{FF2B5EF4-FFF2-40B4-BE49-F238E27FC236}">
                <a16:creationId xmlns:a16="http://schemas.microsoft.com/office/drawing/2014/main" id="{FF1D910F-6FFE-28F9-052D-E37F829978B3}"/>
              </a:ext>
            </a:extLst>
          </p:cNvPr>
          <p:cNvSpPr>
            <a:spLocks noGrp="1"/>
          </p:cNvSpPr>
          <p:nvPr>
            <p:ph type="body" sz="quarter" idx="41"/>
          </p:nvPr>
        </p:nvSpPr>
        <p:spPr/>
        <p:txBody>
          <a:bodyPr/>
          <a:lstStyle/>
          <a:p>
            <a:endParaRPr lang="he-IL"/>
          </a:p>
        </p:txBody>
      </p:sp>
      <p:sp>
        <p:nvSpPr>
          <p:cNvPr id="116" name="Picture Placeholder 115">
            <a:extLst>
              <a:ext uri="{FF2B5EF4-FFF2-40B4-BE49-F238E27FC236}">
                <a16:creationId xmlns:a16="http://schemas.microsoft.com/office/drawing/2014/main" id="{33447943-35D9-5285-AF6F-0886D8DB4052}"/>
              </a:ext>
            </a:extLst>
          </p:cNvPr>
          <p:cNvSpPr>
            <a:spLocks noGrp="1"/>
          </p:cNvSpPr>
          <p:nvPr>
            <p:ph type="pic" sz="quarter" idx="42"/>
          </p:nvPr>
        </p:nvSpPr>
        <p:spPr/>
        <p:txBody>
          <a:bodyPr/>
          <a:lstStyle/>
          <a:p>
            <a:endParaRPr lang="he-IL"/>
          </a:p>
        </p:txBody>
      </p:sp>
      <p:sp>
        <p:nvSpPr>
          <p:cNvPr id="117" name="Text Placeholder 116">
            <a:extLst>
              <a:ext uri="{FF2B5EF4-FFF2-40B4-BE49-F238E27FC236}">
                <a16:creationId xmlns:a16="http://schemas.microsoft.com/office/drawing/2014/main" id="{50ABE2C7-06B7-80AF-6861-B5A01964A0E5}"/>
              </a:ext>
            </a:extLst>
          </p:cNvPr>
          <p:cNvSpPr>
            <a:spLocks noGrp="1"/>
          </p:cNvSpPr>
          <p:nvPr>
            <p:ph type="body" sz="quarter" idx="44"/>
          </p:nvPr>
        </p:nvSpPr>
        <p:spPr/>
        <p:txBody>
          <a:bodyPr/>
          <a:lstStyle/>
          <a:p>
            <a:endParaRPr lang="he-IL"/>
          </a:p>
        </p:txBody>
      </p:sp>
      <p:sp>
        <p:nvSpPr>
          <p:cNvPr id="118" name="Text Placeholder 117">
            <a:extLst>
              <a:ext uri="{FF2B5EF4-FFF2-40B4-BE49-F238E27FC236}">
                <a16:creationId xmlns:a16="http://schemas.microsoft.com/office/drawing/2014/main" id="{B21CBE86-694D-AF92-50D3-BB15661C48A8}"/>
              </a:ext>
            </a:extLst>
          </p:cNvPr>
          <p:cNvSpPr>
            <a:spLocks noGrp="1"/>
          </p:cNvSpPr>
          <p:nvPr>
            <p:ph type="body" sz="quarter" idx="45"/>
          </p:nvPr>
        </p:nvSpPr>
        <p:spPr/>
        <p:txBody>
          <a:bodyPr/>
          <a:lstStyle/>
          <a:p>
            <a:endParaRPr lang="he-IL"/>
          </a:p>
        </p:txBody>
      </p:sp>
      <p:sp>
        <p:nvSpPr>
          <p:cNvPr id="119" name="Picture Placeholder 118">
            <a:extLst>
              <a:ext uri="{FF2B5EF4-FFF2-40B4-BE49-F238E27FC236}">
                <a16:creationId xmlns:a16="http://schemas.microsoft.com/office/drawing/2014/main" id="{76DF3F7F-5F54-CA02-BFEC-CAA3E1F118BE}"/>
              </a:ext>
            </a:extLst>
          </p:cNvPr>
          <p:cNvSpPr>
            <a:spLocks noGrp="1"/>
          </p:cNvSpPr>
          <p:nvPr>
            <p:ph type="pic" sz="quarter" idx="46"/>
          </p:nvPr>
        </p:nvSpPr>
        <p:spPr/>
        <p:txBody>
          <a:bodyPr/>
          <a:lstStyle/>
          <a:p>
            <a:endParaRPr lang="he-IL"/>
          </a:p>
        </p:txBody>
      </p:sp>
      <p:sp>
        <p:nvSpPr>
          <p:cNvPr id="120" name="Text Placeholder 119">
            <a:extLst>
              <a:ext uri="{FF2B5EF4-FFF2-40B4-BE49-F238E27FC236}">
                <a16:creationId xmlns:a16="http://schemas.microsoft.com/office/drawing/2014/main" id="{72BF26F7-9FE7-37CC-8D02-B1EAD6E1A138}"/>
              </a:ext>
            </a:extLst>
          </p:cNvPr>
          <p:cNvSpPr>
            <a:spLocks noGrp="1"/>
          </p:cNvSpPr>
          <p:nvPr>
            <p:ph type="body" sz="quarter" idx="47"/>
          </p:nvPr>
        </p:nvSpPr>
        <p:spPr/>
        <p:txBody>
          <a:bodyPr/>
          <a:lstStyle/>
          <a:p>
            <a:endParaRPr lang="he-IL"/>
          </a:p>
        </p:txBody>
      </p:sp>
      <p:sp>
        <p:nvSpPr>
          <p:cNvPr id="121" name="Text Placeholder 120">
            <a:extLst>
              <a:ext uri="{FF2B5EF4-FFF2-40B4-BE49-F238E27FC236}">
                <a16:creationId xmlns:a16="http://schemas.microsoft.com/office/drawing/2014/main" id="{5B0EB79E-1596-C51E-0CAA-754E8B1724E7}"/>
              </a:ext>
            </a:extLst>
          </p:cNvPr>
          <p:cNvSpPr>
            <a:spLocks noGrp="1"/>
          </p:cNvSpPr>
          <p:nvPr>
            <p:ph type="body" sz="quarter" idx="49"/>
          </p:nvPr>
        </p:nvSpPr>
        <p:spPr/>
        <p:txBody>
          <a:bodyPr/>
          <a:lstStyle/>
          <a:p>
            <a:endParaRPr lang="he-IL"/>
          </a:p>
        </p:txBody>
      </p:sp>
      <p:sp>
        <p:nvSpPr>
          <p:cNvPr id="122" name="Content Placeholder 121">
            <a:extLst>
              <a:ext uri="{FF2B5EF4-FFF2-40B4-BE49-F238E27FC236}">
                <a16:creationId xmlns:a16="http://schemas.microsoft.com/office/drawing/2014/main" id="{C344B4F3-DB07-99DF-459F-98FDF5C017D7}"/>
              </a:ext>
            </a:extLst>
          </p:cNvPr>
          <p:cNvSpPr>
            <a:spLocks noGrp="1"/>
          </p:cNvSpPr>
          <p:nvPr>
            <p:ph sz="quarter" idx="50"/>
          </p:nvPr>
        </p:nvSpPr>
        <p:spPr/>
        <p:txBody>
          <a:bodyPr/>
          <a:lstStyle/>
          <a:p>
            <a:endParaRPr lang="he-IL"/>
          </a:p>
        </p:txBody>
      </p:sp>
      <p:sp>
        <p:nvSpPr>
          <p:cNvPr id="123" name="Text Placeholder 122">
            <a:extLst>
              <a:ext uri="{FF2B5EF4-FFF2-40B4-BE49-F238E27FC236}">
                <a16:creationId xmlns:a16="http://schemas.microsoft.com/office/drawing/2014/main" id="{EB80874B-D1F2-B429-556C-C276E91D2D73}"/>
              </a:ext>
            </a:extLst>
          </p:cNvPr>
          <p:cNvSpPr>
            <a:spLocks noGrp="1"/>
          </p:cNvSpPr>
          <p:nvPr>
            <p:ph type="body" sz="quarter" idx="51"/>
          </p:nvPr>
        </p:nvSpPr>
        <p:spPr/>
        <p:txBody>
          <a:bodyPr/>
          <a:lstStyle/>
          <a:p>
            <a:endParaRPr lang="he-IL"/>
          </a:p>
        </p:txBody>
      </p:sp>
      <p:sp>
        <p:nvSpPr>
          <p:cNvPr id="124" name="Content Placeholder 123">
            <a:extLst>
              <a:ext uri="{FF2B5EF4-FFF2-40B4-BE49-F238E27FC236}">
                <a16:creationId xmlns:a16="http://schemas.microsoft.com/office/drawing/2014/main" id="{A36FF180-6EB4-2B00-5987-78304C4CE3EF}"/>
              </a:ext>
            </a:extLst>
          </p:cNvPr>
          <p:cNvSpPr>
            <a:spLocks noGrp="1"/>
          </p:cNvSpPr>
          <p:nvPr>
            <p:ph sz="quarter" idx="52"/>
          </p:nvPr>
        </p:nvSpPr>
        <p:spPr/>
        <p:txBody>
          <a:bodyPr/>
          <a:lstStyle/>
          <a:p>
            <a:endParaRPr lang="he-IL"/>
          </a:p>
        </p:txBody>
      </p:sp>
      <p:sp>
        <p:nvSpPr>
          <p:cNvPr id="125" name="Text Placeholder 124">
            <a:extLst>
              <a:ext uri="{FF2B5EF4-FFF2-40B4-BE49-F238E27FC236}">
                <a16:creationId xmlns:a16="http://schemas.microsoft.com/office/drawing/2014/main" id="{DDD4386E-FFB6-6306-FEE5-C187FEB9070E}"/>
              </a:ext>
            </a:extLst>
          </p:cNvPr>
          <p:cNvSpPr>
            <a:spLocks noGrp="1"/>
          </p:cNvSpPr>
          <p:nvPr>
            <p:ph type="body" sz="quarter" idx="53"/>
          </p:nvPr>
        </p:nvSpPr>
        <p:spPr/>
        <p:txBody>
          <a:bodyPr/>
          <a:lstStyle/>
          <a:p>
            <a:endParaRPr lang="he-IL"/>
          </a:p>
        </p:txBody>
      </p:sp>
      <p:sp>
        <p:nvSpPr>
          <p:cNvPr id="126" name="Content Placeholder 125">
            <a:extLst>
              <a:ext uri="{FF2B5EF4-FFF2-40B4-BE49-F238E27FC236}">
                <a16:creationId xmlns:a16="http://schemas.microsoft.com/office/drawing/2014/main" id="{3C1900F9-E082-3F79-069F-E36854C457CC}"/>
              </a:ext>
            </a:extLst>
          </p:cNvPr>
          <p:cNvSpPr>
            <a:spLocks noGrp="1"/>
          </p:cNvSpPr>
          <p:nvPr>
            <p:ph sz="quarter" idx="54"/>
          </p:nvPr>
        </p:nvSpPr>
        <p:spPr/>
        <p:txBody>
          <a:bodyPr/>
          <a:lstStyle/>
          <a:p>
            <a:endParaRPr lang="he-IL"/>
          </a:p>
        </p:txBody>
      </p:sp>
      <p:sp>
        <p:nvSpPr>
          <p:cNvPr id="127" name="Text Placeholder 126">
            <a:extLst>
              <a:ext uri="{FF2B5EF4-FFF2-40B4-BE49-F238E27FC236}">
                <a16:creationId xmlns:a16="http://schemas.microsoft.com/office/drawing/2014/main" id="{FA2E9016-814F-05EB-6632-1622B554C352}"/>
              </a:ext>
            </a:extLst>
          </p:cNvPr>
          <p:cNvSpPr>
            <a:spLocks noGrp="1"/>
          </p:cNvSpPr>
          <p:nvPr>
            <p:ph type="body" sz="quarter" idx="55"/>
          </p:nvPr>
        </p:nvSpPr>
        <p:spPr/>
        <p:txBody>
          <a:bodyPr/>
          <a:lstStyle/>
          <a:p>
            <a:endParaRPr lang="he-IL"/>
          </a:p>
        </p:txBody>
      </p:sp>
      <p:sp>
        <p:nvSpPr>
          <p:cNvPr id="128" name="Content Placeholder 127">
            <a:extLst>
              <a:ext uri="{FF2B5EF4-FFF2-40B4-BE49-F238E27FC236}">
                <a16:creationId xmlns:a16="http://schemas.microsoft.com/office/drawing/2014/main" id="{82DC0D75-7885-A682-5BCB-086A49EB5AA7}"/>
              </a:ext>
            </a:extLst>
          </p:cNvPr>
          <p:cNvSpPr>
            <a:spLocks noGrp="1"/>
          </p:cNvSpPr>
          <p:nvPr>
            <p:ph sz="quarter" idx="56"/>
          </p:nvPr>
        </p:nvSpPr>
        <p:spPr/>
        <p:txBody>
          <a:bodyPr/>
          <a:lstStyle/>
          <a:p>
            <a:endParaRPr lang="he-IL"/>
          </a:p>
        </p:txBody>
      </p:sp>
      <p:sp>
        <p:nvSpPr>
          <p:cNvPr id="129" name="Text Placeholder 128">
            <a:extLst>
              <a:ext uri="{FF2B5EF4-FFF2-40B4-BE49-F238E27FC236}">
                <a16:creationId xmlns:a16="http://schemas.microsoft.com/office/drawing/2014/main" id="{4DD79FAB-F155-D0EF-2ED9-8FC9BC90AE8B}"/>
              </a:ext>
            </a:extLst>
          </p:cNvPr>
          <p:cNvSpPr>
            <a:spLocks noGrp="1"/>
          </p:cNvSpPr>
          <p:nvPr>
            <p:ph type="body" sz="quarter" idx="57"/>
          </p:nvPr>
        </p:nvSpPr>
        <p:spPr/>
        <p:txBody>
          <a:bodyPr/>
          <a:lstStyle/>
          <a:p>
            <a:endParaRPr lang="he-IL"/>
          </a:p>
        </p:txBody>
      </p:sp>
      <p:sp>
        <p:nvSpPr>
          <p:cNvPr id="130" name="Content Placeholder 129">
            <a:extLst>
              <a:ext uri="{FF2B5EF4-FFF2-40B4-BE49-F238E27FC236}">
                <a16:creationId xmlns:a16="http://schemas.microsoft.com/office/drawing/2014/main" id="{F4DDB692-8A75-3A9A-115B-236001DF1EB9}"/>
              </a:ext>
            </a:extLst>
          </p:cNvPr>
          <p:cNvSpPr>
            <a:spLocks noGrp="1"/>
          </p:cNvSpPr>
          <p:nvPr>
            <p:ph sz="quarter" idx="58"/>
          </p:nvPr>
        </p:nvSpPr>
        <p:spPr/>
        <p:txBody>
          <a:bodyPr/>
          <a:lstStyle/>
          <a:p>
            <a:endParaRPr lang="he-IL"/>
          </a:p>
        </p:txBody>
      </p:sp>
      <p:sp>
        <p:nvSpPr>
          <p:cNvPr id="131" name="Text Placeholder 130">
            <a:extLst>
              <a:ext uri="{FF2B5EF4-FFF2-40B4-BE49-F238E27FC236}">
                <a16:creationId xmlns:a16="http://schemas.microsoft.com/office/drawing/2014/main" id="{4925BB74-E47F-4058-CDFC-27DCFABA8DAD}"/>
              </a:ext>
            </a:extLst>
          </p:cNvPr>
          <p:cNvSpPr>
            <a:spLocks noGrp="1"/>
          </p:cNvSpPr>
          <p:nvPr>
            <p:ph type="body" sz="quarter" idx="59"/>
          </p:nvPr>
        </p:nvSpPr>
        <p:spPr/>
        <p:txBody>
          <a:bodyPr/>
          <a:lstStyle/>
          <a:p>
            <a:endParaRPr lang="he-IL"/>
          </a:p>
        </p:txBody>
      </p:sp>
      <p:sp>
        <p:nvSpPr>
          <p:cNvPr id="132" name="Content Placeholder 131">
            <a:extLst>
              <a:ext uri="{FF2B5EF4-FFF2-40B4-BE49-F238E27FC236}">
                <a16:creationId xmlns:a16="http://schemas.microsoft.com/office/drawing/2014/main" id="{B210CC2D-3042-6DEA-C8D1-F863502BBA6D}"/>
              </a:ext>
            </a:extLst>
          </p:cNvPr>
          <p:cNvSpPr>
            <a:spLocks noGrp="1"/>
          </p:cNvSpPr>
          <p:nvPr>
            <p:ph sz="quarter" idx="60"/>
          </p:nvPr>
        </p:nvSpPr>
        <p:spPr/>
        <p:txBody>
          <a:bodyPr/>
          <a:lstStyle/>
          <a:p>
            <a:endParaRPr lang="he-IL"/>
          </a:p>
        </p:txBody>
      </p:sp>
      <p:sp>
        <p:nvSpPr>
          <p:cNvPr id="133" name="Text Placeholder 132">
            <a:extLst>
              <a:ext uri="{FF2B5EF4-FFF2-40B4-BE49-F238E27FC236}">
                <a16:creationId xmlns:a16="http://schemas.microsoft.com/office/drawing/2014/main" id="{36BF2146-9AFD-0DAE-E7C2-F4985A43733B}"/>
              </a:ext>
            </a:extLst>
          </p:cNvPr>
          <p:cNvSpPr>
            <a:spLocks noGrp="1"/>
          </p:cNvSpPr>
          <p:nvPr>
            <p:ph type="body" sz="quarter" idx="61"/>
          </p:nvPr>
        </p:nvSpPr>
        <p:spPr/>
        <p:txBody>
          <a:bodyPr/>
          <a:lstStyle/>
          <a:p>
            <a:endParaRPr lang="he-IL"/>
          </a:p>
        </p:txBody>
      </p:sp>
      <p:sp>
        <p:nvSpPr>
          <p:cNvPr id="134" name="Text Placeholder 133">
            <a:extLst>
              <a:ext uri="{FF2B5EF4-FFF2-40B4-BE49-F238E27FC236}">
                <a16:creationId xmlns:a16="http://schemas.microsoft.com/office/drawing/2014/main" id="{2FAF71CA-F7D6-5E48-2B2B-797616AC2E9C}"/>
              </a:ext>
            </a:extLst>
          </p:cNvPr>
          <p:cNvSpPr>
            <a:spLocks noGrp="1"/>
          </p:cNvSpPr>
          <p:nvPr>
            <p:ph type="body" sz="quarter" idx="62"/>
          </p:nvPr>
        </p:nvSpPr>
        <p:spPr/>
        <p:txBody>
          <a:bodyPr/>
          <a:lstStyle/>
          <a:p>
            <a:endParaRPr lang="he-IL"/>
          </a:p>
        </p:txBody>
      </p:sp>
      <p:sp>
        <p:nvSpPr>
          <p:cNvPr id="135" name="Text Placeholder 134">
            <a:extLst>
              <a:ext uri="{FF2B5EF4-FFF2-40B4-BE49-F238E27FC236}">
                <a16:creationId xmlns:a16="http://schemas.microsoft.com/office/drawing/2014/main" id="{EC813B8F-5F0F-28D9-699B-CAB558D06008}"/>
              </a:ext>
            </a:extLst>
          </p:cNvPr>
          <p:cNvSpPr>
            <a:spLocks noGrp="1"/>
          </p:cNvSpPr>
          <p:nvPr>
            <p:ph type="body" sz="quarter" idx="63"/>
          </p:nvPr>
        </p:nvSpPr>
        <p:spPr/>
        <p:txBody>
          <a:bodyPr/>
          <a:lstStyle/>
          <a:p>
            <a:endParaRPr lang="he-IL"/>
          </a:p>
        </p:txBody>
      </p:sp>
      <p:sp>
        <p:nvSpPr>
          <p:cNvPr id="136" name="Text Placeholder 135">
            <a:extLst>
              <a:ext uri="{FF2B5EF4-FFF2-40B4-BE49-F238E27FC236}">
                <a16:creationId xmlns:a16="http://schemas.microsoft.com/office/drawing/2014/main" id="{83C897D6-F06E-DEB2-168A-E3CDA4F30F7A}"/>
              </a:ext>
            </a:extLst>
          </p:cNvPr>
          <p:cNvSpPr>
            <a:spLocks noGrp="1"/>
          </p:cNvSpPr>
          <p:nvPr>
            <p:ph type="body" sz="quarter" idx="64"/>
          </p:nvPr>
        </p:nvSpPr>
        <p:spPr/>
        <p:txBody>
          <a:bodyPr/>
          <a:lstStyle/>
          <a:p>
            <a:endParaRPr lang="he-IL"/>
          </a:p>
        </p:txBody>
      </p:sp>
      <p:sp>
        <p:nvSpPr>
          <p:cNvPr id="137" name="Text Placeholder 136">
            <a:extLst>
              <a:ext uri="{FF2B5EF4-FFF2-40B4-BE49-F238E27FC236}">
                <a16:creationId xmlns:a16="http://schemas.microsoft.com/office/drawing/2014/main" id="{D55B5C8E-BE9C-6230-9AC0-CAD6577A2DD5}"/>
              </a:ext>
            </a:extLst>
          </p:cNvPr>
          <p:cNvSpPr>
            <a:spLocks noGrp="1"/>
          </p:cNvSpPr>
          <p:nvPr>
            <p:ph type="body" sz="quarter" idx="65"/>
          </p:nvPr>
        </p:nvSpPr>
        <p:spPr/>
        <p:txBody>
          <a:bodyPr/>
          <a:lstStyle/>
          <a:p>
            <a:endParaRPr lang="he-IL"/>
          </a:p>
        </p:txBody>
      </p:sp>
      <p:sp>
        <p:nvSpPr>
          <p:cNvPr id="138" name="Text Placeholder 137">
            <a:extLst>
              <a:ext uri="{FF2B5EF4-FFF2-40B4-BE49-F238E27FC236}">
                <a16:creationId xmlns:a16="http://schemas.microsoft.com/office/drawing/2014/main" id="{FBC9ECF6-4D5E-7A97-22E8-709420790FAA}"/>
              </a:ext>
            </a:extLst>
          </p:cNvPr>
          <p:cNvSpPr>
            <a:spLocks noGrp="1"/>
          </p:cNvSpPr>
          <p:nvPr>
            <p:ph type="body" sz="quarter" idx="66"/>
          </p:nvPr>
        </p:nvSpPr>
        <p:spPr/>
        <p:txBody>
          <a:bodyPr/>
          <a:lstStyle/>
          <a:p>
            <a:endParaRPr lang="he-IL"/>
          </a:p>
        </p:txBody>
      </p:sp>
      <p:sp>
        <p:nvSpPr>
          <p:cNvPr id="139" name="Text Placeholder 138">
            <a:extLst>
              <a:ext uri="{FF2B5EF4-FFF2-40B4-BE49-F238E27FC236}">
                <a16:creationId xmlns:a16="http://schemas.microsoft.com/office/drawing/2014/main" id="{46AF86BC-C9A1-5FD5-43CB-DE2AD6244D7B}"/>
              </a:ext>
            </a:extLst>
          </p:cNvPr>
          <p:cNvSpPr>
            <a:spLocks noGrp="1"/>
          </p:cNvSpPr>
          <p:nvPr>
            <p:ph type="body" sz="quarter" idx="67"/>
          </p:nvPr>
        </p:nvSpPr>
        <p:spPr/>
        <p:txBody>
          <a:bodyPr/>
          <a:lstStyle/>
          <a:p>
            <a:endParaRPr lang="he-IL"/>
          </a:p>
        </p:txBody>
      </p:sp>
      <p:sp>
        <p:nvSpPr>
          <p:cNvPr id="140" name="Text Placeholder 139">
            <a:extLst>
              <a:ext uri="{FF2B5EF4-FFF2-40B4-BE49-F238E27FC236}">
                <a16:creationId xmlns:a16="http://schemas.microsoft.com/office/drawing/2014/main" id="{FCA1D85A-1927-7F40-4534-E2D6AF6DA63A}"/>
              </a:ext>
            </a:extLst>
          </p:cNvPr>
          <p:cNvSpPr>
            <a:spLocks noGrp="1"/>
          </p:cNvSpPr>
          <p:nvPr>
            <p:ph type="body" sz="quarter" idx="68"/>
          </p:nvPr>
        </p:nvSpPr>
        <p:spPr/>
        <p:txBody>
          <a:bodyPr/>
          <a:lstStyle/>
          <a:p>
            <a:endParaRPr lang="he-IL"/>
          </a:p>
        </p:txBody>
      </p:sp>
      <p:sp>
        <p:nvSpPr>
          <p:cNvPr id="141" name="Text Placeholder 140">
            <a:extLst>
              <a:ext uri="{FF2B5EF4-FFF2-40B4-BE49-F238E27FC236}">
                <a16:creationId xmlns:a16="http://schemas.microsoft.com/office/drawing/2014/main" id="{5E6874C2-9F21-7D65-B68A-864D0951C574}"/>
              </a:ext>
            </a:extLst>
          </p:cNvPr>
          <p:cNvSpPr>
            <a:spLocks noGrp="1"/>
          </p:cNvSpPr>
          <p:nvPr>
            <p:ph type="body" sz="quarter" idx="69"/>
          </p:nvPr>
        </p:nvSpPr>
        <p:spPr/>
        <p:txBody>
          <a:bodyPr/>
          <a:lstStyle/>
          <a:p>
            <a:endParaRPr lang="he-IL"/>
          </a:p>
        </p:txBody>
      </p:sp>
      <p:sp>
        <p:nvSpPr>
          <p:cNvPr id="142" name="Text Placeholder 141">
            <a:extLst>
              <a:ext uri="{FF2B5EF4-FFF2-40B4-BE49-F238E27FC236}">
                <a16:creationId xmlns:a16="http://schemas.microsoft.com/office/drawing/2014/main" id="{8D5C530E-292F-70F7-BCCD-A23CB16867FE}"/>
              </a:ext>
            </a:extLst>
          </p:cNvPr>
          <p:cNvSpPr>
            <a:spLocks noGrp="1"/>
          </p:cNvSpPr>
          <p:nvPr>
            <p:ph type="body" sz="quarter" idx="70"/>
          </p:nvPr>
        </p:nvSpPr>
        <p:spPr/>
        <p:txBody>
          <a:bodyPr/>
          <a:lstStyle/>
          <a:p>
            <a:endParaRPr lang="he-IL"/>
          </a:p>
        </p:txBody>
      </p:sp>
      <p:sp>
        <p:nvSpPr>
          <p:cNvPr id="143" name="Table Placeholder 142">
            <a:extLst>
              <a:ext uri="{FF2B5EF4-FFF2-40B4-BE49-F238E27FC236}">
                <a16:creationId xmlns:a16="http://schemas.microsoft.com/office/drawing/2014/main" id="{550BD6B7-21D4-66CE-8DD5-51F446F3FC7D}"/>
              </a:ext>
            </a:extLst>
          </p:cNvPr>
          <p:cNvSpPr>
            <a:spLocks noGrp="1"/>
          </p:cNvSpPr>
          <p:nvPr>
            <p:ph type="tbl" sz="quarter" idx="71"/>
          </p:nvPr>
        </p:nvSpPr>
        <p:spPr/>
        <p:txBody>
          <a:bodyPr/>
          <a:lstStyle/>
          <a:p>
            <a:endParaRPr lang="he-IL"/>
          </a:p>
        </p:txBody>
      </p:sp>
      <p:sp>
        <p:nvSpPr>
          <p:cNvPr id="144" name="Picture Placeholder 143">
            <a:extLst>
              <a:ext uri="{FF2B5EF4-FFF2-40B4-BE49-F238E27FC236}">
                <a16:creationId xmlns:a16="http://schemas.microsoft.com/office/drawing/2014/main" id="{6B4C9AD7-7157-C0B2-9304-1232C86525F1}"/>
              </a:ext>
            </a:extLst>
          </p:cNvPr>
          <p:cNvSpPr>
            <a:spLocks noGrp="1"/>
          </p:cNvSpPr>
          <p:nvPr>
            <p:ph type="pic" sz="quarter" idx="72"/>
          </p:nvPr>
        </p:nvSpPr>
        <p:spPr/>
        <p:txBody>
          <a:bodyPr/>
          <a:lstStyle/>
          <a:p>
            <a:endParaRPr lang="he-IL"/>
          </a:p>
        </p:txBody>
      </p:sp>
      <p:sp>
        <p:nvSpPr>
          <p:cNvPr id="145" name="Text Placeholder 144">
            <a:extLst>
              <a:ext uri="{FF2B5EF4-FFF2-40B4-BE49-F238E27FC236}">
                <a16:creationId xmlns:a16="http://schemas.microsoft.com/office/drawing/2014/main" id="{E37BEDFC-FF31-8BF7-275C-EE4C66C6B8A5}"/>
              </a:ext>
            </a:extLst>
          </p:cNvPr>
          <p:cNvSpPr>
            <a:spLocks noGrp="1"/>
          </p:cNvSpPr>
          <p:nvPr>
            <p:ph type="body" sz="quarter" idx="79"/>
          </p:nvPr>
        </p:nvSpPr>
        <p:spPr/>
        <p:txBody>
          <a:bodyPr/>
          <a:lstStyle/>
          <a:p>
            <a:endParaRPr lang="he-IL"/>
          </a:p>
        </p:txBody>
      </p:sp>
      <p:sp>
        <p:nvSpPr>
          <p:cNvPr id="146" name="Text Placeholder 145">
            <a:extLst>
              <a:ext uri="{FF2B5EF4-FFF2-40B4-BE49-F238E27FC236}">
                <a16:creationId xmlns:a16="http://schemas.microsoft.com/office/drawing/2014/main" id="{0E25EAB5-BBE3-A335-B449-39340B71DF41}"/>
              </a:ext>
            </a:extLst>
          </p:cNvPr>
          <p:cNvSpPr>
            <a:spLocks noGrp="1"/>
          </p:cNvSpPr>
          <p:nvPr>
            <p:ph type="body" sz="quarter" idx="80"/>
          </p:nvPr>
        </p:nvSpPr>
        <p:spPr/>
        <p:txBody>
          <a:bodyPr/>
          <a:lstStyle/>
          <a:p>
            <a:endParaRPr lang="he-IL"/>
          </a:p>
        </p:txBody>
      </p:sp>
      <p:sp>
        <p:nvSpPr>
          <p:cNvPr id="147" name="Text Placeholder 146">
            <a:extLst>
              <a:ext uri="{FF2B5EF4-FFF2-40B4-BE49-F238E27FC236}">
                <a16:creationId xmlns:a16="http://schemas.microsoft.com/office/drawing/2014/main" id="{5935A19D-E911-6816-A924-D91A8FB6A1A1}"/>
              </a:ext>
            </a:extLst>
          </p:cNvPr>
          <p:cNvSpPr>
            <a:spLocks noGrp="1"/>
          </p:cNvSpPr>
          <p:nvPr>
            <p:ph type="body" sz="quarter" idx="81"/>
          </p:nvPr>
        </p:nvSpPr>
        <p:spPr/>
        <p:txBody>
          <a:bodyPr/>
          <a:lstStyle/>
          <a:p>
            <a:endParaRPr lang="he-IL"/>
          </a:p>
        </p:txBody>
      </p:sp>
      <p:sp>
        <p:nvSpPr>
          <p:cNvPr id="148" name="Text Placeholder 147">
            <a:extLst>
              <a:ext uri="{FF2B5EF4-FFF2-40B4-BE49-F238E27FC236}">
                <a16:creationId xmlns:a16="http://schemas.microsoft.com/office/drawing/2014/main" id="{3F1898AD-47B5-6BCC-715E-B489E55399C0}"/>
              </a:ext>
            </a:extLst>
          </p:cNvPr>
          <p:cNvSpPr>
            <a:spLocks noGrp="1"/>
          </p:cNvSpPr>
          <p:nvPr>
            <p:ph type="body" sz="quarter" idx="82"/>
          </p:nvPr>
        </p:nvSpPr>
        <p:spPr/>
        <p:txBody>
          <a:bodyPr/>
          <a:lstStyle/>
          <a:p>
            <a:endParaRPr lang="he-IL"/>
          </a:p>
        </p:txBody>
      </p:sp>
      <p:sp>
        <p:nvSpPr>
          <p:cNvPr id="149" name="Text Placeholder 148">
            <a:extLst>
              <a:ext uri="{FF2B5EF4-FFF2-40B4-BE49-F238E27FC236}">
                <a16:creationId xmlns:a16="http://schemas.microsoft.com/office/drawing/2014/main" id="{980F855D-1B60-DFF5-41D8-A17505E98CF9}"/>
              </a:ext>
            </a:extLst>
          </p:cNvPr>
          <p:cNvSpPr>
            <a:spLocks noGrp="1"/>
          </p:cNvSpPr>
          <p:nvPr>
            <p:ph type="body" sz="quarter" idx="83"/>
          </p:nvPr>
        </p:nvSpPr>
        <p:spPr/>
        <p:txBody>
          <a:bodyPr/>
          <a:lstStyle/>
          <a:p>
            <a:endParaRPr lang="he-IL"/>
          </a:p>
        </p:txBody>
      </p:sp>
      <p:sp>
        <p:nvSpPr>
          <p:cNvPr id="150" name="Text Placeholder 149">
            <a:extLst>
              <a:ext uri="{FF2B5EF4-FFF2-40B4-BE49-F238E27FC236}">
                <a16:creationId xmlns:a16="http://schemas.microsoft.com/office/drawing/2014/main" id="{E037C520-270C-3840-16BA-13F98E97DB96}"/>
              </a:ext>
            </a:extLst>
          </p:cNvPr>
          <p:cNvSpPr>
            <a:spLocks noGrp="1"/>
          </p:cNvSpPr>
          <p:nvPr>
            <p:ph type="body" sz="quarter" idx="84"/>
          </p:nvPr>
        </p:nvSpPr>
        <p:spPr/>
        <p:txBody>
          <a:bodyPr/>
          <a:lstStyle/>
          <a:p>
            <a:endParaRPr lang="he-IL"/>
          </a:p>
        </p:txBody>
      </p:sp>
      <p:sp>
        <p:nvSpPr>
          <p:cNvPr id="151" name="Text Placeholder 150">
            <a:extLst>
              <a:ext uri="{FF2B5EF4-FFF2-40B4-BE49-F238E27FC236}">
                <a16:creationId xmlns:a16="http://schemas.microsoft.com/office/drawing/2014/main" id="{A409F47F-AF00-B65A-D479-0A37025B536F}"/>
              </a:ext>
            </a:extLst>
          </p:cNvPr>
          <p:cNvSpPr>
            <a:spLocks noGrp="1"/>
          </p:cNvSpPr>
          <p:nvPr>
            <p:ph type="body" sz="quarter" idx="85"/>
          </p:nvPr>
        </p:nvSpPr>
        <p:spPr/>
        <p:txBody>
          <a:bodyPr/>
          <a:lstStyle/>
          <a:p>
            <a:endParaRPr lang="he-IL"/>
          </a:p>
        </p:txBody>
      </p:sp>
      <p:sp>
        <p:nvSpPr>
          <p:cNvPr id="152" name="Text Placeholder 151">
            <a:extLst>
              <a:ext uri="{FF2B5EF4-FFF2-40B4-BE49-F238E27FC236}">
                <a16:creationId xmlns:a16="http://schemas.microsoft.com/office/drawing/2014/main" id="{E86268A0-921A-416A-AA8F-723577329B9F}"/>
              </a:ext>
            </a:extLst>
          </p:cNvPr>
          <p:cNvSpPr>
            <a:spLocks noGrp="1"/>
          </p:cNvSpPr>
          <p:nvPr>
            <p:ph type="body" sz="quarter" idx="86"/>
          </p:nvPr>
        </p:nvSpPr>
        <p:spPr/>
        <p:txBody>
          <a:bodyPr/>
          <a:lstStyle/>
          <a:p>
            <a:endParaRPr lang="he-IL"/>
          </a:p>
        </p:txBody>
      </p:sp>
      <p:sp>
        <p:nvSpPr>
          <p:cNvPr id="153" name="Text Placeholder 152">
            <a:extLst>
              <a:ext uri="{FF2B5EF4-FFF2-40B4-BE49-F238E27FC236}">
                <a16:creationId xmlns:a16="http://schemas.microsoft.com/office/drawing/2014/main" id="{E3F0024B-B416-9BDF-AA6C-E20C1859F09E}"/>
              </a:ext>
            </a:extLst>
          </p:cNvPr>
          <p:cNvSpPr>
            <a:spLocks noGrp="1"/>
          </p:cNvSpPr>
          <p:nvPr>
            <p:ph type="body" sz="quarter" idx="87"/>
          </p:nvPr>
        </p:nvSpPr>
        <p:spPr/>
        <p:txBody>
          <a:bodyPr/>
          <a:lstStyle/>
          <a:p>
            <a:endParaRPr lang="he-IL"/>
          </a:p>
        </p:txBody>
      </p:sp>
      <p:sp>
        <p:nvSpPr>
          <p:cNvPr id="154" name="Text Placeholder 153">
            <a:extLst>
              <a:ext uri="{FF2B5EF4-FFF2-40B4-BE49-F238E27FC236}">
                <a16:creationId xmlns:a16="http://schemas.microsoft.com/office/drawing/2014/main" id="{081313C6-B8A5-0726-8826-B35662C71ED8}"/>
              </a:ext>
            </a:extLst>
          </p:cNvPr>
          <p:cNvSpPr>
            <a:spLocks noGrp="1"/>
          </p:cNvSpPr>
          <p:nvPr>
            <p:ph type="body" sz="quarter" idx="88"/>
          </p:nvPr>
        </p:nvSpPr>
        <p:spPr/>
        <p:txBody>
          <a:bodyPr/>
          <a:lstStyle/>
          <a:p>
            <a:endParaRPr lang="he-IL"/>
          </a:p>
        </p:txBody>
      </p:sp>
    </p:spTree>
    <p:extLst>
      <p:ext uri="{BB962C8B-B14F-4D97-AF65-F5344CB8AC3E}">
        <p14:creationId xmlns:p14="http://schemas.microsoft.com/office/powerpoint/2010/main" val="3023679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itle 91">
            <a:extLst>
              <a:ext uri="{FF2B5EF4-FFF2-40B4-BE49-F238E27FC236}">
                <a16:creationId xmlns:a16="http://schemas.microsoft.com/office/drawing/2014/main" id="{EDF17D91-163E-8880-817B-FC0656AEFEDA}"/>
              </a:ext>
            </a:extLst>
          </p:cNvPr>
          <p:cNvSpPr>
            <a:spLocks noGrp="1"/>
          </p:cNvSpPr>
          <p:nvPr>
            <p:ph type="ctrTitle"/>
          </p:nvPr>
        </p:nvSpPr>
        <p:spPr/>
        <p:txBody>
          <a:bodyPr/>
          <a:lstStyle/>
          <a:p>
            <a:endParaRPr lang="he-IL"/>
          </a:p>
        </p:txBody>
      </p:sp>
      <p:sp>
        <p:nvSpPr>
          <p:cNvPr id="93" name="Subtitle 92">
            <a:extLst>
              <a:ext uri="{FF2B5EF4-FFF2-40B4-BE49-F238E27FC236}">
                <a16:creationId xmlns:a16="http://schemas.microsoft.com/office/drawing/2014/main" id="{B3906A6B-553A-D39A-0D02-04839792C210}"/>
              </a:ext>
            </a:extLst>
          </p:cNvPr>
          <p:cNvSpPr>
            <a:spLocks noGrp="1"/>
          </p:cNvSpPr>
          <p:nvPr>
            <p:ph type="subTitle" idx="1"/>
          </p:nvPr>
        </p:nvSpPr>
        <p:spPr/>
        <p:txBody>
          <a:bodyPr/>
          <a:lstStyle/>
          <a:p>
            <a:endParaRPr lang="he-IL"/>
          </a:p>
        </p:txBody>
      </p:sp>
      <p:sp>
        <p:nvSpPr>
          <p:cNvPr id="94" name="Picture Placeholder 93">
            <a:extLst>
              <a:ext uri="{FF2B5EF4-FFF2-40B4-BE49-F238E27FC236}">
                <a16:creationId xmlns:a16="http://schemas.microsoft.com/office/drawing/2014/main" id="{738542BC-1F68-82DF-C42D-F7C88DAB2133}"/>
              </a:ext>
            </a:extLst>
          </p:cNvPr>
          <p:cNvSpPr>
            <a:spLocks noGrp="1"/>
          </p:cNvSpPr>
          <p:nvPr>
            <p:ph type="pic" sz="quarter" idx="10"/>
          </p:nvPr>
        </p:nvSpPr>
        <p:spPr/>
        <p:txBody>
          <a:bodyPr/>
          <a:lstStyle/>
          <a:p>
            <a:endParaRPr lang="he-IL"/>
          </a:p>
        </p:txBody>
      </p:sp>
      <p:sp>
        <p:nvSpPr>
          <p:cNvPr id="95" name="Picture Placeholder 94">
            <a:extLst>
              <a:ext uri="{FF2B5EF4-FFF2-40B4-BE49-F238E27FC236}">
                <a16:creationId xmlns:a16="http://schemas.microsoft.com/office/drawing/2014/main" id="{70256330-7A5E-526E-7CF0-439E18C3541C}"/>
              </a:ext>
            </a:extLst>
          </p:cNvPr>
          <p:cNvSpPr>
            <a:spLocks noGrp="1"/>
          </p:cNvSpPr>
          <p:nvPr>
            <p:ph type="pic" sz="quarter" idx="11"/>
          </p:nvPr>
        </p:nvSpPr>
        <p:spPr/>
        <p:txBody>
          <a:bodyPr/>
          <a:lstStyle/>
          <a:p>
            <a:endParaRPr lang="he-IL"/>
          </a:p>
        </p:txBody>
      </p:sp>
      <p:sp>
        <p:nvSpPr>
          <p:cNvPr id="96" name="Picture Placeholder 95">
            <a:extLst>
              <a:ext uri="{FF2B5EF4-FFF2-40B4-BE49-F238E27FC236}">
                <a16:creationId xmlns:a16="http://schemas.microsoft.com/office/drawing/2014/main" id="{C2197DE6-59BB-9BCC-D470-8B6850777945}"/>
              </a:ext>
            </a:extLst>
          </p:cNvPr>
          <p:cNvSpPr>
            <a:spLocks noGrp="1"/>
          </p:cNvSpPr>
          <p:nvPr>
            <p:ph type="pic" sz="quarter" idx="13"/>
          </p:nvPr>
        </p:nvSpPr>
        <p:spPr/>
        <p:txBody>
          <a:bodyPr/>
          <a:lstStyle/>
          <a:p>
            <a:endParaRPr lang="he-IL"/>
          </a:p>
        </p:txBody>
      </p:sp>
      <p:sp>
        <p:nvSpPr>
          <p:cNvPr id="97" name="Text Placeholder 96">
            <a:extLst>
              <a:ext uri="{FF2B5EF4-FFF2-40B4-BE49-F238E27FC236}">
                <a16:creationId xmlns:a16="http://schemas.microsoft.com/office/drawing/2014/main" id="{640EE068-6FA5-4AAB-1C35-95A50A37C08E}"/>
              </a:ext>
            </a:extLst>
          </p:cNvPr>
          <p:cNvSpPr>
            <a:spLocks noGrp="1"/>
          </p:cNvSpPr>
          <p:nvPr>
            <p:ph type="body" sz="quarter" idx="23"/>
          </p:nvPr>
        </p:nvSpPr>
        <p:spPr/>
        <p:txBody>
          <a:bodyPr/>
          <a:lstStyle/>
          <a:p>
            <a:endParaRPr lang="he-IL"/>
          </a:p>
        </p:txBody>
      </p:sp>
      <p:sp>
        <p:nvSpPr>
          <p:cNvPr id="98" name="Text Placeholder 97">
            <a:extLst>
              <a:ext uri="{FF2B5EF4-FFF2-40B4-BE49-F238E27FC236}">
                <a16:creationId xmlns:a16="http://schemas.microsoft.com/office/drawing/2014/main" id="{85211CA1-AFDD-FF65-EAEC-47FAEFA4D1FB}"/>
              </a:ext>
            </a:extLst>
          </p:cNvPr>
          <p:cNvSpPr>
            <a:spLocks noGrp="1"/>
          </p:cNvSpPr>
          <p:nvPr>
            <p:ph type="body" sz="quarter" idx="24"/>
          </p:nvPr>
        </p:nvSpPr>
        <p:spPr/>
        <p:txBody>
          <a:bodyPr/>
          <a:lstStyle/>
          <a:p>
            <a:endParaRPr lang="he-IL"/>
          </a:p>
        </p:txBody>
      </p:sp>
      <p:sp>
        <p:nvSpPr>
          <p:cNvPr id="99" name="Text Placeholder 98">
            <a:extLst>
              <a:ext uri="{FF2B5EF4-FFF2-40B4-BE49-F238E27FC236}">
                <a16:creationId xmlns:a16="http://schemas.microsoft.com/office/drawing/2014/main" id="{D8E5EDB6-01E6-CE35-ADE9-1F8F59CE18A3}"/>
              </a:ext>
            </a:extLst>
          </p:cNvPr>
          <p:cNvSpPr>
            <a:spLocks noGrp="1"/>
          </p:cNvSpPr>
          <p:nvPr>
            <p:ph type="body" sz="quarter" idx="25"/>
          </p:nvPr>
        </p:nvSpPr>
        <p:spPr/>
        <p:txBody>
          <a:bodyPr/>
          <a:lstStyle/>
          <a:p>
            <a:endParaRPr lang="he-IL"/>
          </a:p>
        </p:txBody>
      </p:sp>
      <p:sp>
        <p:nvSpPr>
          <p:cNvPr id="100" name="Text Placeholder 99">
            <a:extLst>
              <a:ext uri="{FF2B5EF4-FFF2-40B4-BE49-F238E27FC236}">
                <a16:creationId xmlns:a16="http://schemas.microsoft.com/office/drawing/2014/main" id="{214997DF-2149-E980-4B48-468EAE9F5F94}"/>
              </a:ext>
            </a:extLst>
          </p:cNvPr>
          <p:cNvSpPr>
            <a:spLocks noGrp="1"/>
          </p:cNvSpPr>
          <p:nvPr>
            <p:ph type="body" sz="quarter" idx="26"/>
          </p:nvPr>
        </p:nvSpPr>
        <p:spPr/>
        <p:txBody>
          <a:bodyPr/>
          <a:lstStyle/>
          <a:p>
            <a:endParaRPr lang="he-IL" dirty="0"/>
          </a:p>
        </p:txBody>
      </p:sp>
      <p:sp>
        <p:nvSpPr>
          <p:cNvPr id="101" name="Picture Placeholder 100">
            <a:extLst>
              <a:ext uri="{FF2B5EF4-FFF2-40B4-BE49-F238E27FC236}">
                <a16:creationId xmlns:a16="http://schemas.microsoft.com/office/drawing/2014/main" id="{02896EDD-D0D0-2F49-9BA4-9D5D543EAE0D}"/>
              </a:ext>
            </a:extLst>
          </p:cNvPr>
          <p:cNvSpPr>
            <a:spLocks noGrp="1"/>
          </p:cNvSpPr>
          <p:nvPr>
            <p:ph type="pic" sz="quarter" idx="27"/>
          </p:nvPr>
        </p:nvSpPr>
        <p:spPr/>
        <p:txBody>
          <a:bodyPr/>
          <a:lstStyle/>
          <a:p>
            <a:endParaRPr lang="he-IL"/>
          </a:p>
        </p:txBody>
      </p:sp>
      <p:sp>
        <p:nvSpPr>
          <p:cNvPr id="102" name="Text Placeholder 101">
            <a:extLst>
              <a:ext uri="{FF2B5EF4-FFF2-40B4-BE49-F238E27FC236}">
                <a16:creationId xmlns:a16="http://schemas.microsoft.com/office/drawing/2014/main" id="{3A91B3BE-D5B0-8163-1C97-B68E30840E96}"/>
              </a:ext>
            </a:extLst>
          </p:cNvPr>
          <p:cNvSpPr>
            <a:spLocks noGrp="1"/>
          </p:cNvSpPr>
          <p:nvPr>
            <p:ph type="body" sz="quarter" idx="28"/>
          </p:nvPr>
        </p:nvSpPr>
        <p:spPr/>
        <p:txBody>
          <a:bodyPr/>
          <a:lstStyle/>
          <a:p>
            <a:endParaRPr lang="he-IL"/>
          </a:p>
        </p:txBody>
      </p:sp>
      <p:sp>
        <p:nvSpPr>
          <p:cNvPr id="103" name="Picture Placeholder 102">
            <a:extLst>
              <a:ext uri="{FF2B5EF4-FFF2-40B4-BE49-F238E27FC236}">
                <a16:creationId xmlns:a16="http://schemas.microsoft.com/office/drawing/2014/main" id="{E8B6401A-9204-6008-6648-958C832F2949}"/>
              </a:ext>
            </a:extLst>
          </p:cNvPr>
          <p:cNvSpPr>
            <a:spLocks noGrp="1"/>
          </p:cNvSpPr>
          <p:nvPr>
            <p:ph type="pic" sz="quarter" idx="29"/>
          </p:nvPr>
        </p:nvSpPr>
        <p:spPr/>
        <p:txBody>
          <a:bodyPr/>
          <a:lstStyle/>
          <a:p>
            <a:endParaRPr lang="he-IL"/>
          </a:p>
        </p:txBody>
      </p:sp>
      <p:sp>
        <p:nvSpPr>
          <p:cNvPr id="104" name="Text Placeholder 103">
            <a:extLst>
              <a:ext uri="{FF2B5EF4-FFF2-40B4-BE49-F238E27FC236}">
                <a16:creationId xmlns:a16="http://schemas.microsoft.com/office/drawing/2014/main" id="{89BD2C92-B96B-10E6-5846-321B6E35E0C7}"/>
              </a:ext>
            </a:extLst>
          </p:cNvPr>
          <p:cNvSpPr>
            <a:spLocks noGrp="1"/>
          </p:cNvSpPr>
          <p:nvPr>
            <p:ph type="body" sz="quarter" idx="30"/>
          </p:nvPr>
        </p:nvSpPr>
        <p:spPr/>
        <p:txBody>
          <a:bodyPr/>
          <a:lstStyle/>
          <a:p>
            <a:endParaRPr lang="he-IL"/>
          </a:p>
        </p:txBody>
      </p:sp>
      <p:sp>
        <p:nvSpPr>
          <p:cNvPr id="105" name="Text Placeholder 104">
            <a:extLst>
              <a:ext uri="{FF2B5EF4-FFF2-40B4-BE49-F238E27FC236}">
                <a16:creationId xmlns:a16="http://schemas.microsoft.com/office/drawing/2014/main" id="{3633F5FB-9674-AC21-0DC7-24E3AEF659F0}"/>
              </a:ext>
            </a:extLst>
          </p:cNvPr>
          <p:cNvSpPr>
            <a:spLocks noGrp="1"/>
          </p:cNvSpPr>
          <p:nvPr>
            <p:ph type="body" sz="quarter" idx="45"/>
          </p:nvPr>
        </p:nvSpPr>
        <p:spPr/>
        <p:txBody>
          <a:bodyPr/>
          <a:lstStyle/>
          <a:p>
            <a:endParaRPr lang="he-IL"/>
          </a:p>
        </p:txBody>
      </p:sp>
      <p:sp>
        <p:nvSpPr>
          <p:cNvPr id="106" name="Picture Placeholder 105">
            <a:extLst>
              <a:ext uri="{FF2B5EF4-FFF2-40B4-BE49-F238E27FC236}">
                <a16:creationId xmlns:a16="http://schemas.microsoft.com/office/drawing/2014/main" id="{2254E6CC-F00F-B05F-CD33-44A20EB51542}"/>
              </a:ext>
            </a:extLst>
          </p:cNvPr>
          <p:cNvSpPr>
            <a:spLocks noGrp="1"/>
          </p:cNvSpPr>
          <p:nvPr>
            <p:ph type="pic" sz="quarter" idx="46"/>
          </p:nvPr>
        </p:nvSpPr>
        <p:spPr/>
        <p:txBody>
          <a:bodyPr/>
          <a:lstStyle/>
          <a:p>
            <a:endParaRPr lang="he-IL"/>
          </a:p>
        </p:txBody>
      </p:sp>
      <p:sp>
        <p:nvSpPr>
          <p:cNvPr id="107" name="Text Placeholder 106">
            <a:extLst>
              <a:ext uri="{FF2B5EF4-FFF2-40B4-BE49-F238E27FC236}">
                <a16:creationId xmlns:a16="http://schemas.microsoft.com/office/drawing/2014/main" id="{E6BA8142-5D25-61A8-E8B2-88978AFB0680}"/>
              </a:ext>
            </a:extLst>
          </p:cNvPr>
          <p:cNvSpPr>
            <a:spLocks noGrp="1"/>
          </p:cNvSpPr>
          <p:nvPr>
            <p:ph type="body" sz="quarter" idx="47"/>
          </p:nvPr>
        </p:nvSpPr>
        <p:spPr/>
        <p:txBody>
          <a:bodyPr/>
          <a:lstStyle/>
          <a:p>
            <a:endParaRPr lang="he-IL"/>
          </a:p>
        </p:txBody>
      </p:sp>
      <p:sp>
        <p:nvSpPr>
          <p:cNvPr id="110" name="Text Placeholder 109">
            <a:extLst>
              <a:ext uri="{FF2B5EF4-FFF2-40B4-BE49-F238E27FC236}">
                <a16:creationId xmlns:a16="http://schemas.microsoft.com/office/drawing/2014/main" id="{0F11A1FE-41A5-6454-77B3-55566A2B6407}"/>
              </a:ext>
            </a:extLst>
          </p:cNvPr>
          <p:cNvSpPr>
            <a:spLocks noGrp="1"/>
          </p:cNvSpPr>
          <p:nvPr>
            <p:ph type="body" sz="quarter" idx="68"/>
          </p:nvPr>
        </p:nvSpPr>
        <p:spPr/>
        <p:txBody>
          <a:bodyPr/>
          <a:lstStyle/>
          <a:p>
            <a:endParaRPr lang="he-IL"/>
          </a:p>
        </p:txBody>
      </p:sp>
      <p:sp>
        <p:nvSpPr>
          <p:cNvPr id="111" name="Text Placeholder 110">
            <a:extLst>
              <a:ext uri="{FF2B5EF4-FFF2-40B4-BE49-F238E27FC236}">
                <a16:creationId xmlns:a16="http://schemas.microsoft.com/office/drawing/2014/main" id="{F1555B61-64BF-592B-A06C-37D3974A44F3}"/>
              </a:ext>
            </a:extLst>
          </p:cNvPr>
          <p:cNvSpPr>
            <a:spLocks noGrp="1"/>
          </p:cNvSpPr>
          <p:nvPr>
            <p:ph type="body" sz="quarter" idx="69"/>
          </p:nvPr>
        </p:nvSpPr>
        <p:spPr/>
        <p:txBody>
          <a:bodyPr/>
          <a:lstStyle/>
          <a:p>
            <a:endParaRPr lang="he-IL"/>
          </a:p>
        </p:txBody>
      </p:sp>
      <p:sp>
        <p:nvSpPr>
          <p:cNvPr id="112" name="Text Placeholder 111">
            <a:extLst>
              <a:ext uri="{FF2B5EF4-FFF2-40B4-BE49-F238E27FC236}">
                <a16:creationId xmlns:a16="http://schemas.microsoft.com/office/drawing/2014/main" id="{880C7E77-CBEC-D463-D140-53D1D732FDBA}"/>
              </a:ext>
            </a:extLst>
          </p:cNvPr>
          <p:cNvSpPr>
            <a:spLocks noGrp="1"/>
          </p:cNvSpPr>
          <p:nvPr>
            <p:ph type="body" sz="quarter" idx="70"/>
          </p:nvPr>
        </p:nvSpPr>
        <p:spPr/>
        <p:txBody>
          <a:bodyPr/>
          <a:lstStyle/>
          <a:p>
            <a:endParaRPr lang="he-IL"/>
          </a:p>
        </p:txBody>
      </p:sp>
      <p:sp>
        <p:nvSpPr>
          <p:cNvPr id="113" name="Table Placeholder 112">
            <a:extLst>
              <a:ext uri="{FF2B5EF4-FFF2-40B4-BE49-F238E27FC236}">
                <a16:creationId xmlns:a16="http://schemas.microsoft.com/office/drawing/2014/main" id="{FBA5EFBB-39C0-D0E6-2187-720D55BAD34E}"/>
              </a:ext>
            </a:extLst>
          </p:cNvPr>
          <p:cNvSpPr>
            <a:spLocks noGrp="1"/>
          </p:cNvSpPr>
          <p:nvPr>
            <p:ph type="tbl" sz="quarter" idx="71"/>
          </p:nvPr>
        </p:nvSpPr>
        <p:spPr/>
        <p:txBody>
          <a:bodyPr/>
          <a:lstStyle/>
          <a:p>
            <a:endParaRPr lang="he-IL"/>
          </a:p>
        </p:txBody>
      </p:sp>
      <p:sp>
        <p:nvSpPr>
          <p:cNvPr id="114" name="Text Placeholder 113">
            <a:extLst>
              <a:ext uri="{FF2B5EF4-FFF2-40B4-BE49-F238E27FC236}">
                <a16:creationId xmlns:a16="http://schemas.microsoft.com/office/drawing/2014/main" id="{86E3ABF2-DF68-1741-44B3-CC65EB89DF6F}"/>
              </a:ext>
            </a:extLst>
          </p:cNvPr>
          <p:cNvSpPr>
            <a:spLocks noGrp="1"/>
          </p:cNvSpPr>
          <p:nvPr>
            <p:ph type="body" sz="quarter" idx="72"/>
          </p:nvPr>
        </p:nvSpPr>
        <p:spPr/>
        <p:txBody>
          <a:bodyPr/>
          <a:lstStyle/>
          <a:p>
            <a:endParaRPr lang="he-IL"/>
          </a:p>
        </p:txBody>
      </p:sp>
      <p:sp>
        <p:nvSpPr>
          <p:cNvPr id="115" name="Text Placeholder 114">
            <a:extLst>
              <a:ext uri="{FF2B5EF4-FFF2-40B4-BE49-F238E27FC236}">
                <a16:creationId xmlns:a16="http://schemas.microsoft.com/office/drawing/2014/main" id="{665C413D-C6E7-64EA-A0A5-1212AD1DD3EC}"/>
              </a:ext>
            </a:extLst>
          </p:cNvPr>
          <p:cNvSpPr>
            <a:spLocks noGrp="1"/>
          </p:cNvSpPr>
          <p:nvPr>
            <p:ph type="body" sz="quarter" idx="73"/>
          </p:nvPr>
        </p:nvSpPr>
        <p:spPr/>
        <p:txBody>
          <a:bodyPr/>
          <a:lstStyle/>
          <a:p>
            <a:endParaRPr lang="he-IL"/>
          </a:p>
        </p:txBody>
      </p:sp>
      <p:sp>
        <p:nvSpPr>
          <p:cNvPr id="116" name="Content Placeholder 115">
            <a:extLst>
              <a:ext uri="{FF2B5EF4-FFF2-40B4-BE49-F238E27FC236}">
                <a16:creationId xmlns:a16="http://schemas.microsoft.com/office/drawing/2014/main" id="{388D5346-9021-729C-22ED-A242D91850A8}"/>
              </a:ext>
            </a:extLst>
          </p:cNvPr>
          <p:cNvSpPr>
            <a:spLocks noGrp="1"/>
          </p:cNvSpPr>
          <p:nvPr>
            <p:ph sz="quarter" idx="74"/>
          </p:nvPr>
        </p:nvSpPr>
        <p:spPr/>
        <p:txBody>
          <a:bodyPr/>
          <a:lstStyle/>
          <a:p>
            <a:endParaRPr lang="he-IL"/>
          </a:p>
        </p:txBody>
      </p:sp>
      <p:sp>
        <p:nvSpPr>
          <p:cNvPr id="117" name="Text Placeholder 116">
            <a:extLst>
              <a:ext uri="{FF2B5EF4-FFF2-40B4-BE49-F238E27FC236}">
                <a16:creationId xmlns:a16="http://schemas.microsoft.com/office/drawing/2014/main" id="{B85A5320-0E82-FF41-E44F-11CC0553C0C1}"/>
              </a:ext>
            </a:extLst>
          </p:cNvPr>
          <p:cNvSpPr>
            <a:spLocks noGrp="1"/>
          </p:cNvSpPr>
          <p:nvPr>
            <p:ph type="body" sz="quarter" idx="75"/>
          </p:nvPr>
        </p:nvSpPr>
        <p:spPr/>
        <p:txBody>
          <a:bodyPr/>
          <a:lstStyle/>
          <a:p>
            <a:endParaRPr lang="he-IL"/>
          </a:p>
        </p:txBody>
      </p:sp>
      <p:sp>
        <p:nvSpPr>
          <p:cNvPr id="118" name="Text Placeholder 117">
            <a:extLst>
              <a:ext uri="{FF2B5EF4-FFF2-40B4-BE49-F238E27FC236}">
                <a16:creationId xmlns:a16="http://schemas.microsoft.com/office/drawing/2014/main" id="{18D5990A-D4DD-6B83-F34E-712103A64085}"/>
              </a:ext>
            </a:extLst>
          </p:cNvPr>
          <p:cNvSpPr>
            <a:spLocks noGrp="1"/>
          </p:cNvSpPr>
          <p:nvPr>
            <p:ph type="body" sz="quarter" idx="76"/>
          </p:nvPr>
        </p:nvSpPr>
        <p:spPr/>
        <p:txBody>
          <a:bodyPr/>
          <a:lstStyle/>
          <a:p>
            <a:endParaRPr lang="he-IL"/>
          </a:p>
        </p:txBody>
      </p:sp>
      <p:sp>
        <p:nvSpPr>
          <p:cNvPr id="108" name="Content Placeholder 107">
            <a:extLst>
              <a:ext uri="{FF2B5EF4-FFF2-40B4-BE49-F238E27FC236}">
                <a16:creationId xmlns:a16="http://schemas.microsoft.com/office/drawing/2014/main" id="{9431DF81-7C4B-BD5C-8765-642F50F20AB5}"/>
              </a:ext>
            </a:extLst>
          </p:cNvPr>
          <p:cNvSpPr>
            <a:spLocks noGrp="1"/>
          </p:cNvSpPr>
          <p:nvPr>
            <p:ph sz="quarter" idx="48"/>
          </p:nvPr>
        </p:nvSpPr>
        <p:spPr/>
        <p:txBody>
          <a:bodyPr/>
          <a:lstStyle/>
          <a:p>
            <a:endParaRPr lang="he-IL"/>
          </a:p>
        </p:txBody>
      </p:sp>
      <p:sp>
        <p:nvSpPr>
          <p:cNvPr id="119" name="Text Placeholder 118">
            <a:extLst>
              <a:ext uri="{FF2B5EF4-FFF2-40B4-BE49-F238E27FC236}">
                <a16:creationId xmlns:a16="http://schemas.microsoft.com/office/drawing/2014/main" id="{EE6F2A01-A0FB-FFBA-A011-A4C147E2D8C3}"/>
              </a:ext>
            </a:extLst>
          </p:cNvPr>
          <p:cNvSpPr>
            <a:spLocks noGrp="1"/>
          </p:cNvSpPr>
          <p:nvPr>
            <p:ph type="body" sz="quarter" idx="77"/>
          </p:nvPr>
        </p:nvSpPr>
        <p:spPr/>
        <p:txBody>
          <a:bodyPr/>
          <a:lstStyle/>
          <a:p>
            <a:endParaRPr lang="he-IL"/>
          </a:p>
        </p:txBody>
      </p:sp>
      <p:sp>
        <p:nvSpPr>
          <p:cNvPr id="120" name="Text Placeholder 119">
            <a:extLst>
              <a:ext uri="{FF2B5EF4-FFF2-40B4-BE49-F238E27FC236}">
                <a16:creationId xmlns:a16="http://schemas.microsoft.com/office/drawing/2014/main" id="{46B56CCF-0F51-0F84-6445-B178F07111B8}"/>
              </a:ext>
            </a:extLst>
          </p:cNvPr>
          <p:cNvSpPr>
            <a:spLocks noGrp="1"/>
          </p:cNvSpPr>
          <p:nvPr>
            <p:ph type="body" sz="quarter" idx="78"/>
          </p:nvPr>
        </p:nvSpPr>
        <p:spPr/>
        <p:txBody>
          <a:bodyPr/>
          <a:lstStyle/>
          <a:p>
            <a:endParaRPr lang="he-IL"/>
          </a:p>
        </p:txBody>
      </p:sp>
      <p:sp>
        <p:nvSpPr>
          <p:cNvPr id="121" name="Content Placeholder 120">
            <a:extLst>
              <a:ext uri="{FF2B5EF4-FFF2-40B4-BE49-F238E27FC236}">
                <a16:creationId xmlns:a16="http://schemas.microsoft.com/office/drawing/2014/main" id="{13893AA9-A499-75E1-336A-E36042517D10}"/>
              </a:ext>
            </a:extLst>
          </p:cNvPr>
          <p:cNvSpPr>
            <a:spLocks noGrp="1"/>
          </p:cNvSpPr>
          <p:nvPr>
            <p:ph sz="quarter" idx="79"/>
          </p:nvPr>
        </p:nvSpPr>
        <p:spPr/>
        <p:txBody>
          <a:bodyPr/>
          <a:lstStyle/>
          <a:p>
            <a:endParaRPr lang="he-IL"/>
          </a:p>
        </p:txBody>
      </p:sp>
      <p:sp>
        <p:nvSpPr>
          <p:cNvPr id="122" name="Text Placeholder 121">
            <a:extLst>
              <a:ext uri="{FF2B5EF4-FFF2-40B4-BE49-F238E27FC236}">
                <a16:creationId xmlns:a16="http://schemas.microsoft.com/office/drawing/2014/main" id="{2FD98FD5-536C-061F-5240-F5C5CEB19FF8}"/>
              </a:ext>
            </a:extLst>
          </p:cNvPr>
          <p:cNvSpPr>
            <a:spLocks noGrp="1"/>
          </p:cNvSpPr>
          <p:nvPr>
            <p:ph type="body" sz="quarter" idx="80"/>
          </p:nvPr>
        </p:nvSpPr>
        <p:spPr/>
        <p:txBody>
          <a:bodyPr/>
          <a:lstStyle/>
          <a:p>
            <a:endParaRPr lang="he-IL"/>
          </a:p>
        </p:txBody>
      </p:sp>
      <p:sp>
        <p:nvSpPr>
          <p:cNvPr id="123" name="Text Placeholder 122">
            <a:extLst>
              <a:ext uri="{FF2B5EF4-FFF2-40B4-BE49-F238E27FC236}">
                <a16:creationId xmlns:a16="http://schemas.microsoft.com/office/drawing/2014/main" id="{EF338712-ADBA-CB44-36F3-7A985F1BA0C3}"/>
              </a:ext>
            </a:extLst>
          </p:cNvPr>
          <p:cNvSpPr>
            <a:spLocks noGrp="1"/>
          </p:cNvSpPr>
          <p:nvPr>
            <p:ph type="body" sz="quarter" idx="81"/>
          </p:nvPr>
        </p:nvSpPr>
        <p:spPr/>
        <p:txBody>
          <a:bodyPr/>
          <a:lstStyle/>
          <a:p>
            <a:endParaRPr lang="he-IL"/>
          </a:p>
        </p:txBody>
      </p:sp>
      <p:sp>
        <p:nvSpPr>
          <p:cNvPr id="124" name="Content Placeholder 123">
            <a:extLst>
              <a:ext uri="{FF2B5EF4-FFF2-40B4-BE49-F238E27FC236}">
                <a16:creationId xmlns:a16="http://schemas.microsoft.com/office/drawing/2014/main" id="{7D35E168-8130-9302-AEB7-FE4647401F35}"/>
              </a:ext>
            </a:extLst>
          </p:cNvPr>
          <p:cNvSpPr>
            <a:spLocks noGrp="1"/>
          </p:cNvSpPr>
          <p:nvPr>
            <p:ph sz="quarter" idx="82"/>
          </p:nvPr>
        </p:nvSpPr>
        <p:spPr/>
        <p:txBody>
          <a:bodyPr/>
          <a:lstStyle/>
          <a:p>
            <a:endParaRPr lang="he-IL"/>
          </a:p>
        </p:txBody>
      </p:sp>
      <p:sp>
        <p:nvSpPr>
          <p:cNvPr id="109" name="Picture Placeholder 108">
            <a:extLst>
              <a:ext uri="{FF2B5EF4-FFF2-40B4-BE49-F238E27FC236}">
                <a16:creationId xmlns:a16="http://schemas.microsoft.com/office/drawing/2014/main" id="{8789F843-277C-C6DF-7081-07D059E6C04E}"/>
              </a:ext>
            </a:extLst>
          </p:cNvPr>
          <p:cNvSpPr>
            <a:spLocks noGrp="1"/>
          </p:cNvSpPr>
          <p:nvPr>
            <p:ph type="pic" sz="quarter" idx="55"/>
          </p:nvPr>
        </p:nvSpPr>
        <p:spPr/>
        <p:txBody>
          <a:bodyPr/>
          <a:lstStyle/>
          <a:p>
            <a:endParaRPr lang="he-IL"/>
          </a:p>
        </p:txBody>
      </p:sp>
      <p:sp>
        <p:nvSpPr>
          <p:cNvPr id="125" name="Picture Placeholder 124">
            <a:extLst>
              <a:ext uri="{FF2B5EF4-FFF2-40B4-BE49-F238E27FC236}">
                <a16:creationId xmlns:a16="http://schemas.microsoft.com/office/drawing/2014/main" id="{34C2F5E8-F006-C7EE-BD53-5EBDB171219D}"/>
              </a:ext>
            </a:extLst>
          </p:cNvPr>
          <p:cNvSpPr>
            <a:spLocks noGrp="1"/>
          </p:cNvSpPr>
          <p:nvPr>
            <p:ph type="pic" sz="quarter" idx="83"/>
          </p:nvPr>
        </p:nvSpPr>
        <p:spPr/>
        <p:txBody>
          <a:bodyPr/>
          <a:lstStyle/>
          <a:p>
            <a:endParaRPr lang="he-IL"/>
          </a:p>
        </p:txBody>
      </p:sp>
      <p:sp>
        <p:nvSpPr>
          <p:cNvPr id="126" name="Text Placeholder 125">
            <a:extLst>
              <a:ext uri="{FF2B5EF4-FFF2-40B4-BE49-F238E27FC236}">
                <a16:creationId xmlns:a16="http://schemas.microsoft.com/office/drawing/2014/main" id="{41385423-DCF8-2C26-2560-9BF21F967DA9}"/>
              </a:ext>
            </a:extLst>
          </p:cNvPr>
          <p:cNvSpPr>
            <a:spLocks noGrp="1"/>
          </p:cNvSpPr>
          <p:nvPr>
            <p:ph type="body" sz="quarter" idx="84"/>
          </p:nvPr>
        </p:nvSpPr>
        <p:spPr/>
        <p:txBody>
          <a:bodyPr/>
          <a:lstStyle/>
          <a:p>
            <a:endParaRPr lang="he-IL"/>
          </a:p>
        </p:txBody>
      </p:sp>
      <p:sp>
        <p:nvSpPr>
          <p:cNvPr id="127" name="Text Placeholder 126">
            <a:extLst>
              <a:ext uri="{FF2B5EF4-FFF2-40B4-BE49-F238E27FC236}">
                <a16:creationId xmlns:a16="http://schemas.microsoft.com/office/drawing/2014/main" id="{F2317D52-8FFB-465B-1454-EDDBA3D82942}"/>
              </a:ext>
            </a:extLst>
          </p:cNvPr>
          <p:cNvSpPr>
            <a:spLocks noGrp="1"/>
          </p:cNvSpPr>
          <p:nvPr>
            <p:ph type="body" sz="quarter" idx="85"/>
          </p:nvPr>
        </p:nvSpPr>
        <p:spPr/>
        <p:txBody>
          <a:bodyPr/>
          <a:lstStyle/>
          <a:p>
            <a:endParaRPr lang="he-IL"/>
          </a:p>
        </p:txBody>
      </p:sp>
      <p:sp>
        <p:nvSpPr>
          <p:cNvPr id="128" name="Text Placeholder 127">
            <a:extLst>
              <a:ext uri="{FF2B5EF4-FFF2-40B4-BE49-F238E27FC236}">
                <a16:creationId xmlns:a16="http://schemas.microsoft.com/office/drawing/2014/main" id="{9D43C568-6905-E9BA-B2A7-3CF0BB409B5C}"/>
              </a:ext>
            </a:extLst>
          </p:cNvPr>
          <p:cNvSpPr>
            <a:spLocks noGrp="1"/>
          </p:cNvSpPr>
          <p:nvPr>
            <p:ph type="body" sz="quarter" idx="86"/>
          </p:nvPr>
        </p:nvSpPr>
        <p:spPr/>
        <p:txBody>
          <a:bodyPr/>
          <a:lstStyle/>
          <a:p>
            <a:endParaRPr lang="he-IL"/>
          </a:p>
        </p:txBody>
      </p:sp>
    </p:spTree>
    <p:extLst>
      <p:ext uri="{BB962C8B-B14F-4D97-AF65-F5344CB8AC3E}">
        <p14:creationId xmlns:p14="http://schemas.microsoft.com/office/powerpoint/2010/main" val="1281719100"/>
      </p:ext>
    </p:extLst>
  </p:cSld>
  <p:clrMapOvr>
    <a:masterClrMapping/>
  </p:clrMapOvr>
</p:sld>
</file>

<file path=ppt/theme/theme1.xml><?xml version="1.0" encoding="utf-8"?>
<a:theme xmlns:a="http://schemas.openxmlformats.org/drawingml/2006/main" name="BarIlan">
  <a:themeElements>
    <a:clrScheme name="BarIlan2">
      <a:dk1>
        <a:srgbClr val="0A4127"/>
      </a:dk1>
      <a:lt1>
        <a:srgbClr val="FFFFFF"/>
      </a:lt1>
      <a:dk2>
        <a:srgbClr val="0A4127"/>
      </a:dk2>
      <a:lt2>
        <a:srgbClr val="F6FAF0"/>
      </a:lt2>
      <a:accent1>
        <a:srgbClr val="77CDE6"/>
      </a:accent1>
      <a:accent2>
        <a:srgbClr val="04280F"/>
      </a:accent2>
      <a:accent3>
        <a:srgbClr val="C3DC86"/>
      </a:accent3>
      <a:accent4>
        <a:srgbClr val="176936"/>
      </a:accent4>
      <a:accent5>
        <a:srgbClr val="77CDE6"/>
      </a:accent5>
      <a:accent6>
        <a:srgbClr val="C3DC86"/>
      </a:accent6>
      <a:hlink>
        <a:srgbClr val="0A4127"/>
      </a:hlink>
      <a:folHlink>
        <a:srgbClr val="04280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4FFAF70E43890E4C8195F2B0CE90ED26" ma:contentTypeVersion="13" ma:contentTypeDescription="צור מסמך חדש." ma:contentTypeScope="" ma:versionID="d7692df6d6418f5c9411e4ecb01b4db4">
  <xsd:schema xmlns:xsd="http://www.w3.org/2001/XMLSchema" xmlns:xs="http://www.w3.org/2001/XMLSchema" xmlns:p="http://schemas.microsoft.com/office/2006/metadata/properties" xmlns:ns2="907a1a5d-5c8f-4fbf-a898-49dcf6a2b514" xmlns:ns3="ae06b970-e8a1-4b09-9e40-d99b84dd4ed1" targetNamespace="http://schemas.microsoft.com/office/2006/metadata/properties" ma:root="true" ma:fieldsID="da1bae2b3eb718c47c0f6b8b4eab0b42" ns2:_="" ns3:_="">
    <xsd:import namespace="907a1a5d-5c8f-4fbf-a898-49dcf6a2b514"/>
    <xsd:import namespace="ae06b970-e8a1-4b09-9e40-d99b84dd4ed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7a1a5d-5c8f-4fbf-a898-49dcf6a2b514" elementFormDefault="qualified">
    <xsd:import namespace="http://schemas.microsoft.com/office/2006/documentManagement/types"/>
    <xsd:import namespace="http://schemas.microsoft.com/office/infopath/2007/PartnerControls"/>
    <xsd:element name="SharedWithUsers" ma:index="8" nillable="true" ma:displayName="משותף עם"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משותף עם פרטים" ma:internalName="SharedWithDetails" ma:readOnly="true">
      <xsd:simpleType>
        <xsd:restriction base="dms:Note">
          <xsd:maxLength value="255"/>
        </xsd:restriction>
      </xsd:simpleType>
    </xsd:element>
    <xsd:element name="TaxCatchAll" ma:index="16" nillable="true" ma:displayName="Taxonomy Catch All Column" ma:hidden="true" ma:list="{3b05dc2a-3f3f-4b31-ac2b-3df91a7ccaa7}" ma:internalName="TaxCatchAll" ma:showField="CatchAllData" ma:web="907a1a5d-5c8f-4fbf-a898-49dcf6a2b5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e06b970-e8a1-4b09-9e40-d99b84dd4ed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תגיות תמונה" ma:readOnly="false" ma:fieldId="{5cf76f15-5ced-4ddc-b409-7134ff3c332f}" ma:taxonomyMulti="true" ma:sspId="acdd9abe-8e14-45f1-af14-43c468bb1dc6"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e06b970-e8a1-4b09-9e40-d99b84dd4ed1">
      <Terms xmlns="http://schemas.microsoft.com/office/infopath/2007/PartnerControls"/>
    </lcf76f155ced4ddcb4097134ff3c332f>
    <TaxCatchAll xmlns="907a1a5d-5c8f-4fbf-a898-49dcf6a2b514" xsi:nil="true"/>
  </documentManagement>
</p:properties>
</file>

<file path=customXml/itemProps1.xml><?xml version="1.0" encoding="utf-8"?>
<ds:datastoreItem xmlns:ds="http://schemas.openxmlformats.org/officeDocument/2006/customXml" ds:itemID="{87E0C5B9-2CC1-4D93-8FF0-48B552C8CA99}">
  <ds:schemaRefs>
    <ds:schemaRef ds:uri="http://schemas.microsoft.com/sharepoint/v3/contenttype/forms"/>
  </ds:schemaRefs>
</ds:datastoreItem>
</file>

<file path=customXml/itemProps2.xml><?xml version="1.0" encoding="utf-8"?>
<ds:datastoreItem xmlns:ds="http://schemas.openxmlformats.org/officeDocument/2006/customXml" ds:itemID="{C9394E43-5A20-450A-959C-DAEDAC9D2795}"/>
</file>

<file path=customXml/itemProps3.xml><?xml version="1.0" encoding="utf-8"?>
<ds:datastoreItem xmlns:ds="http://schemas.openxmlformats.org/officeDocument/2006/customXml" ds:itemID="{C5875FD1-26C9-4527-8CE3-E5F25EB1A7FF}">
  <ds:schemaRefs>
    <ds:schemaRef ds:uri="http://schemas.microsoft.com/office/2006/metadata/properties"/>
    <ds:schemaRef ds:uri="http://schemas.microsoft.com/office/infopath/2007/PartnerControls"/>
    <ds:schemaRef ds:uri="a78f5240-1f9a-4cc5-8960-961e4eb3a186"/>
    <ds:schemaRef ds:uri="81a48f26-fbb0-4988-9117-51616d6cfe33"/>
  </ds:schemaRefs>
</ds:datastoreItem>
</file>

<file path=docMetadata/LabelInfo.xml><?xml version="1.0" encoding="utf-8"?>
<clbl:labelList xmlns:clbl="http://schemas.microsoft.com/office/2020/mipLabelMetadata">
  <clbl:label id="{61234e14-5b87-4b67-ac19-8feaa8ba8f12}" enabled="0" method="" siteId="{61234e14-5b87-4b67-ac19-8feaa8ba8f12}" removed="1"/>
</clbl:labelList>
</file>

<file path=docProps/app.xml><?xml version="1.0" encoding="utf-8"?>
<Properties xmlns="http://schemas.openxmlformats.org/officeDocument/2006/extended-properties" xmlns:vt="http://schemas.openxmlformats.org/officeDocument/2006/docPropsVTypes">
  <Template/>
  <TotalTime>5937</TotalTime>
  <Words>49</Words>
  <Application>Microsoft Office PowerPoint</Application>
  <PresentationFormat>מותאם אישית</PresentationFormat>
  <Paragraphs>3</Paragraphs>
  <Slides>3</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3</vt:i4>
      </vt:variant>
    </vt:vector>
  </HeadingPairs>
  <TitlesOfParts>
    <vt:vector size="7" baseType="lpstr">
      <vt:lpstr>Arial</vt:lpstr>
      <vt:lpstr>Calibri</vt:lpstr>
      <vt:lpstr>Fedra Sans Bar-ilan Medium</vt:lpstr>
      <vt:lpstr>BarIlan</vt:lpstr>
      <vt:lpstr>Nuances of Emotional Support. Which works best for the Cardiac Patient?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יוליה אלמוג</cp:lastModifiedBy>
  <cp:revision>164</cp:revision>
  <dcterms:created xsi:type="dcterms:W3CDTF">2020-01-09T10:28:07Z</dcterms:created>
  <dcterms:modified xsi:type="dcterms:W3CDTF">2025-07-06T09:02:33Z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0x0101004FFAF70E43890E4C8195F2B0CE90ED26</vt:lpwstr>
  </property>
  <property fmtid="{D5CDD505-2E9C-101B-9397-08002B2CF9AE}" pid="3" name="MediaServiceImageTags">
    <vt:lpwstr/>
  </property>
</Properties>
</file>